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5" r:id="rId4"/>
    <p:sldId id="258" r:id="rId5"/>
    <p:sldId id="260" r:id="rId6"/>
    <p:sldId id="262" r:id="rId7"/>
    <p:sldId id="263" r:id="rId8"/>
    <p:sldId id="261" r:id="rId9"/>
    <p:sldId id="266" r:id="rId10"/>
    <p:sldId id="267" r:id="rId11"/>
    <p:sldId id="268" r:id="rId12"/>
    <p:sldId id="269"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BB564-9B17-0C7B-5C5F-08230624BB2F}" v="1673" dt="2023-11-29T00:10:03.699"/>
    <p1510:client id="{317CCA3F-DB8B-9931-402C-E44095F27921}" v="6" dt="2023-11-29T04:10:42.762"/>
    <p1510:client id="{526BCA96-BE45-B085-9C34-D67A5B68DF67}" v="18" dt="2023-11-30T21:11:55.857"/>
    <p1510:client id="{6DEF0D70-0A5D-B474-2090-E6432A5C9F96}" v="620" dt="2023-11-29T01:08:16.999"/>
    <p1510:client id="{8F875C03-9CC0-BA7C-2883-11CB2208904B}" v="34" dt="2023-11-30T22:34:24.650"/>
    <p1510:client id="{C706FA96-9E23-4520-88DB-E528B2848C26}" v="9" dt="2023-11-28T23:16:54.397"/>
    <p1510:client id="{FF9FBED0-853B-4851-7E6D-CED7E4AD1582}" v="448" dt="2023-11-29T00:55:13.8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Corral" userId="S::rcorral1@students.kennesaw.edu::1da9dd0b-0c49-4e90-9f84-70815827aec7" providerId="AD" clId="Web-{526BCA96-BE45-B085-9C34-D67A5B68DF67}"/>
    <pc:docChg chg="modSld">
      <pc:chgData name="Rodrigo Corral" userId="S::rcorral1@students.kennesaw.edu::1da9dd0b-0c49-4e90-9f84-70815827aec7" providerId="AD" clId="Web-{526BCA96-BE45-B085-9C34-D67A5B68DF67}" dt="2023-11-30T21:11:54.825" v="9" actId="20577"/>
      <pc:docMkLst>
        <pc:docMk/>
      </pc:docMkLst>
      <pc:sldChg chg="modSp">
        <pc:chgData name="Rodrigo Corral" userId="S::rcorral1@students.kennesaw.edu::1da9dd0b-0c49-4e90-9f84-70815827aec7" providerId="AD" clId="Web-{526BCA96-BE45-B085-9C34-D67A5B68DF67}" dt="2023-11-30T21:11:54.825" v="9" actId="20577"/>
        <pc:sldMkLst>
          <pc:docMk/>
          <pc:sldMk cId="4199770240" sldId="266"/>
        </pc:sldMkLst>
        <pc:spChg chg="mod">
          <ac:chgData name="Rodrigo Corral" userId="S::rcorral1@students.kennesaw.edu::1da9dd0b-0c49-4e90-9f84-70815827aec7" providerId="AD" clId="Web-{526BCA96-BE45-B085-9C34-D67A5B68DF67}" dt="2023-11-30T21:11:54.825" v="9" actId="20577"/>
          <ac:spMkLst>
            <pc:docMk/>
            <pc:sldMk cId="4199770240" sldId="266"/>
            <ac:spMk id="12" creationId="{2F21D604-FFE9-E73E-CD4E-7A890EED0F35}"/>
          </ac:spMkLst>
        </pc:spChg>
      </pc:sldChg>
    </pc:docChg>
  </pc:docChgLst>
  <pc:docChgLst>
    <pc:chgData name="Hanson Chaney" userId="S::jchane16@students.kennesaw.edu::847fdbd5-1d30-4d49-84be-3167d584d6fa" providerId="AD" clId="Web-{6DEF0D70-0A5D-B474-2090-E6432A5C9F96}"/>
    <pc:docChg chg="addSld delSld modSld sldOrd">
      <pc:chgData name="Hanson Chaney" userId="S::jchane16@students.kennesaw.edu::847fdbd5-1d30-4d49-84be-3167d584d6fa" providerId="AD" clId="Web-{6DEF0D70-0A5D-B474-2090-E6432A5C9F96}" dt="2023-11-29T01:08:16.999" v="446" actId="1076"/>
      <pc:docMkLst>
        <pc:docMk/>
      </pc:docMkLst>
      <pc:sldChg chg="addSp delSp modSp">
        <pc:chgData name="Hanson Chaney" userId="S::jchane16@students.kennesaw.edu::847fdbd5-1d30-4d49-84be-3167d584d6fa" providerId="AD" clId="Web-{6DEF0D70-0A5D-B474-2090-E6432A5C9F96}" dt="2023-11-29T00:39:15.560" v="229"/>
        <pc:sldMkLst>
          <pc:docMk/>
          <pc:sldMk cId="109857222" sldId="256"/>
        </pc:sldMkLst>
        <pc:spChg chg="mod">
          <ac:chgData name="Hanson Chaney" userId="S::jchane16@students.kennesaw.edu::847fdbd5-1d30-4d49-84be-3167d584d6fa" providerId="AD" clId="Web-{6DEF0D70-0A5D-B474-2090-E6432A5C9F96}" dt="2023-11-29T00:34:43.944" v="190" actId="14100"/>
          <ac:spMkLst>
            <pc:docMk/>
            <pc:sldMk cId="109857222" sldId="256"/>
            <ac:spMk id="2" creationId="{00000000-0000-0000-0000-000000000000}"/>
          </ac:spMkLst>
        </pc:spChg>
        <pc:spChg chg="mod">
          <ac:chgData name="Hanson Chaney" userId="S::jchane16@students.kennesaw.edu::847fdbd5-1d30-4d49-84be-3167d584d6fa" providerId="AD" clId="Web-{6DEF0D70-0A5D-B474-2090-E6432A5C9F96}" dt="2023-11-29T00:37:48.636" v="225" actId="20577"/>
          <ac:spMkLst>
            <pc:docMk/>
            <pc:sldMk cId="109857222" sldId="256"/>
            <ac:spMk id="3" creationId="{00000000-0000-0000-0000-000000000000}"/>
          </ac:spMkLst>
        </pc:spChg>
        <pc:spChg chg="add del mod">
          <ac:chgData name="Hanson Chaney" userId="S::jchane16@students.kennesaw.edu::847fdbd5-1d30-4d49-84be-3167d584d6fa" providerId="AD" clId="Web-{6DEF0D70-0A5D-B474-2090-E6432A5C9F96}" dt="2023-11-29T00:36:23.478" v="212"/>
          <ac:spMkLst>
            <pc:docMk/>
            <pc:sldMk cId="109857222" sldId="256"/>
            <ac:spMk id="4" creationId="{B49FDF0C-3107-B0B6-91FA-D4F18E4C158C}"/>
          </ac:spMkLst>
        </pc:spChg>
        <pc:picChg chg="add del mod">
          <ac:chgData name="Hanson Chaney" userId="S::jchane16@students.kennesaw.edu::847fdbd5-1d30-4d49-84be-3167d584d6fa" providerId="AD" clId="Web-{6DEF0D70-0A5D-B474-2090-E6432A5C9F96}" dt="2023-11-29T00:39:15.560" v="229"/>
          <ac:picMkLst>
            <pc:docMk/>
            <pc:sldMk cId="109857222" sldId="256"/>
            <ac:picMk id="5" creationId="{D42BB977-AB8D-BE33-5C41-DF29E80D4CB7}"/>
          </ac:picMkLst>
        </pc:picChg>
      </pc:sldChg>
      <pc:sldChg chg="modSp">
        <pc:chgData name="Hanson Chaney" userId="S::jchane16@students.kennesaw.edu::847fdbd5-1d30-4d49-84be-3167d584d6fa" providerId="AD" clId="Web-{6DEF0D70-0A5D-B474-2090-E6432A5C9F96}" dt="2023-11-28T23:28:19.594" v="6" actId="20577"/>
        <pc:sldMkLst>
          <pc:docMk/>
          <pc:sldMk cId="18488546" sldId="257"/>
        </pc:sldMkLst>
        <pc:spChg chg="mod">
          <ac:chgData name="Hanson Chaney" userId="S::jchane16@students.kennesaw.edu::847fdbd5-1d30-4d49-84be-3167d584d6fa" providerId="AD" clId="Web-{6DEF0D70-0A5D-B474-2090-E6432A5C9F96}" dt="2023-11-28T23:28:19.594" v="6" actId="20577"/>
          <ac:spMkLst>
            <pc:docMk/>
            <pc:sldMk cId="18488546" sldId="257"/>
            <ac:spMk id="2" creationId="{3EF59697-05DA-AC68-F349-9A6DEB1DACEA}"/>
          </ac:spMkLst>
        </pc:spChg>
      </pc:sldChg>
      <pc:sldChg chg="modSp ord">
        <pc:chgData name="Hanson Chaney" userId="S::jchane16@students.kennesaw.edu::847fdbd5-1d30-4d49-84be-3167d584d6fa" providerId="AD" clId="Web-{6DEF0D70-0A5D-B474-2090-E6432A5C9F96}" dt="2023-11-28T23:28:48.798" v="27" actId="20577"/>
        <pc:sldMkLst>
          <pc:docMk/>
          <pc:sldMk cId="3446667822" sldId="259"/>
        </pc:sldMkLst>
        <pc:spChg chg="mod">
          <ac:chgData name="Hanson Chaney" userId="S::jchane16@students.kennesaw.edu::847fdbd5-1d30-4d49-84be-3167d584d6fa" providerId="AD" clId="Web-{6DEF0D70-0A5D-B474-2090-E6432A5C9F96}" dt="2023-11-28T23:28:48.798" v="27" actId="20577"/>
          <ac:spMkLst>
            <pc:docMk/>
            <pc:sldMk cId="3446667822" sldId="259"/>
            <ac:spMk id="2" creationId="{8866F141-B29F-1830-7E32-046D9EBC6967}"/>
          </ac:spMkLst>
        </pc:spChg>
      </pc:sldChg>
      <pc:sldChg chg="modSp">
        <pc:chgData name="Hanson Chaney" userId="S::jchane16@students.kennesaw.edu::847fdbd5-1d30-4d49-84be-3167d584d6fa" providerId="AD" clId="Web-{6DEF0D70-0A5D-B474-2090-E6432A5C9F96}" dt="2023-11-28T23:29:16.142" v="38" actId="20577"/>
        <pc:sldMkLst>
          <pc:docMk/>
          <pc:sldMk cId="2780745258" sldId="260"/>
        </pc:sldMkLst>
        <pc:spChg chg="mod">
          <ac:chgData name="Hanson Chaney" userId="S::jchane16@students.kennesaw.edu::847fdbd5-1d30-4d49-84be-3167d584d6fa" providerId="AD" clId="Web-{6DEF0D70-0A5D-B474-2090-E6432A5C9F96}" dt="2023-11-28T23:29:16.142" v="38" actId="20577"/>
          <ac:spMkLst>
            <pc:docMk/>
            <pc:sldMk cId="2780745258" sldId="260"/>
            <ac:spMk id="2" creationId="{C9CBD725-B4E7-7945-244D-41C5D7352E73}"/>
          </ac:spMkLst>
        </pc:spChg>
      </pc:sldChg>
      <pc:sldChg chg="modSp new">
        <pc:chgData name="Hanson Chaney" userId="S::jchane16@students.kennesaw.edu::847fdbd5-1d30-4d49-84be-3167d584d6fa" providerId="AD" clId="Web-{6DEF0D70-0A5D-B474-2090-E6432A5C9F96}" dt="2023-11-28T23:31:17.553" v="153" actId="20577"/>
        <pc:sldMkLst>
          <pc:docMk/>
          <pc:sldMk cId="1595658033" sldId="261"/>
        </pc:sldMkLst>
        <pc:spChg chg="mod">
          <ac:chgData name="Hanson Chaney" userId="S::jchane16@students.kennesaw.edu::847fdbd5-1d30-4d49-84be-3167d584d6fa" providerId="AD" clId="Web-{6DEF0D70-0A5D-B474-2090-E6432A5C9F96}" dt="2023-11-28T23:31:17.553" v="153" actId="20577"/>
          <ac:spMkLst>
            <pc:docMk/>
            <pc:sldMk cId="1595658033" sldId="261"/>
            <ac:spMk id="2" creationId="{5C980D4F-96A5-41C1-D057-43E090EBC744}"/>
          </ac:spMkLst>
        </pc:spChg>
      </pc:sldChg>
      <pc:sldChg chg="delSp modSp new">
        <pc:chgData name="Hanson Chaney" userId="S::jchane16@students.kennesaw.edu::847fdbd5-1d30-4d49-84be-3167d584d6fa" providerId="AD" clId="Web-{6DEF0D70-0A5D-B474-2090-E6432A5C9F96}" dt="2023-11-29T00:30:35.127" v="168"/>
        <pc:sldMkLst>
          <pc:docMk/>
          <pc:sldMk cId="3834317257" sldId="262"/>
        </pc:sldMkLst>
        <pc:spChg chg="mod">
          <ac:chgData name="Hanson Chaney" userId="S::jchane16@students.kennesaw.edu::847fdbd5-1d30-4d49-84be-3167d584d6fa" providerId="AD" clId="Web-{6DEF0D70-0A5D-B474-2090-E6432A5C9F96}" dt="2023-11-28T23:29:52.175" v="71" actId="20577"/>
          <ac:spMkLst>
            <pc:docMk/>
            <pc:sldMk cId="3834317257" sldId="262"/>
            <ac:spMk id="2" creationId="{3299AE79-796F-ECC0-2DB7-9B8E0C4F794A}"/>
          </ac:spMkLst>
        </pc:spChg>
        <pc:spChg chg="del">
          <ac:chgData name="Hanson Chaney" userId="S::jchane16@students.kennesaw.edu::847fdbd5-1d30-4d49-84be-3167d584d6fa" providerId="AD" clId="Web-{6DEF0D70-0A5D-B474-2090-E6432A5C9F96}" dt="2023-11-29T00:30:35.127" v="168"/>
          <ac:spMkLst>
            <pc:docMk/>
            <pc:sldMk cId="3834317257" sldId="262"/>
            <ac:spMk id="3" creationId="{D4506A79-4178-064A-7C69-65A386CDDD64}"/>
          </ac:spMkLst>
        </pc:spChg>
      </pc:sldChg>
      <pc:sldChg chg="modSp new">
        <pc:chgData name="Hanson Chaney" userId="S::jchane16@students.kennesaw.edu::847fdbd5-1d30-4d49-84be-3167d584d6fa" providerId="AD" clId="Web-{6DEF0D70-0A5D-B474-2090-E6432A5C9F96}" dt="2023-11-28T23:30:27.926" v="99" actId="20577"/>
        <pc:sldMkLst>
          <pc:docMk/>
          <pc:sldMk cId="2157059639" sldId="263"/>
        </pc:sldMkLst>
        <pc:spChg chg="mod">
          <ac:chgData name="Hanson Chaney" userId="S::jchane16@students.kennesaw.edu::847fdbd5-1d30-4d49-84be-3167d584d6fa" providerId="AD" clId="Web-{6DEF0D70-0A5D-B474-2090-E6432A5C9F96}" dt="2023-11-28T23:30:27.926" v="99" actId="20577"/>
          <ac:spMkLst>
            <pc:docMk/>
            <pc:sldMk cId="2157059639" sldId="263"/>
            <ac:spMk id="2" creationId="{E97F5D40-D642-2B81-66A6-96B3C00F5211}"/>
          </ac:spMkLst>
        </pc:spChg>
      </pc:sldChg>
      <pc:sldChg chg="new del">
        <pc:chgData name="Hanson Chaney" userId="S::jchane16@students.kennesaw.edu::847fdbd5-1d30-4d49-84be-3167d584d6fa" providerId="AD" clId="Web-{6DEF0D70-0A5D-B474-2090-E6432A5C9F96}" dt="2023-11-28T23:31:26.537" v="155"/>
        <pc:sldMkLst>
          <pc:docMk/>
          <pc:sldMk cId="349190955" sldId="264"/>
        </pc:sldMkLst>
      </pc:sldChg>
      <pc:sldChg chg="modSp new">
        <pc:chgData name="Hanson Chaney" userId="S::jchane16@students.kennesaw.edu::847fdbd5-1d30-4d49-84be-3167d584d6fa" providerId="AD" clId="Web-{6DEF0D70-0A5D-B474-2090-E6432A5C9F96}" dt="2023-11-28T23:31:46.569" v="167" actId="20577"/>
        <pc:sldMkLst>
          <pc:docMk/>
          <pc:sldMk cId="489437704" sldId="264"/>
        </pc:sldMkLst>
        <pc:spChg chg="mod">
          <ac:chgData name="Hanson Chaney" userId="S::jchane16@students.kennesaw.edu::847fdbd5-1d30-4d49-84be-3167d584d6fa" providerId="AD" clId="Web-{6DEF0D70-0A5D-B474-2090-E6432A5C9F96}" dt="2023-11-28T23:31:46.569" v="167" actId="20577"/>
          <ac:spMkLst>
            <pc:docMk/>
            <pc:sldMk cId="489437704" sldId="264"/>
            <ac:spMk id="2" creationId="{D8D2E767-614C-20BE-2D6C-3F5C1CF2116B}"/>
          </ac:spMkLst>
        </pc:spChg>
      </pc:sldChg>
      <pc:sldChg chg="new del">
        <pc:chgData name="Hanson Chaney" userId="S::jchane16@students.kennesaw.edu::847fdbd5-1d30-4d49-84be-3167d584d6fa" providerId="AD" clId="Web-{6DEF0D70-0A5D-B474-2090-E6432A5C9F96}" dt="2023-11-28T23:31:37.053" v="157"/>
        <pc:sldMkLst>
          <pc:docMk/>
          <pc:sldMk cId="3253986950" sldId="264"/>
        </pc:sldMkLst>
      </pc:sldChg>
      <pc:sldChg chg="addSp modSp">
        <pc:chgData name="Hanson Chaney" userId="S::jchane16@students.kennesaw.edu::847fdbd5-1d30-4d49-84be-3167d584d6fa" providerId="AD" clId="Web-{6DEF0D70-0A5D-B474-2090-E6432A5C9F96}" dt="2023-11-29T00:47:49.961" v="415" actId="1076"/>
        <pc:sldMkLst>
          <pc:docMk/>
          <pc:sldMk cId="4199770240" sldId="266"/>
        </pc:sldMkLst>
        <pc:spChg chg="add mod">
          <ac:chgData name="Hanson Chaney" userId="S::jchane16@students.kennesaw.edu::847fdbd5-1d30-4d49-84be-3167d584d6fa" providerId="AD" clId="Web-{6DEF0D70-0A5D-B474-2090-E6432A5C9F96}" dt="2023-11-29T00:46:34.147" v="389" actId="1076"/>
          <ac:spMkLst>
            <pc:docMk/>
            <pc:sldMk cId="4199770240" sldId="266"/>
            <ac:spMk id="6" creationId="{D3F18F97-5C8B-A8C3-14E5-D59FD294A950}"/>
          </ac:spMkLst>
        </pc:spChg>
        <pc:spChg chg="mod">
          <ac:chgData name="Hanson Chaney" userId="S::jchane16@students.kennesaw.edu::847fdbd5-1d30-4d49-84be-3167d584d6fa" providerId="AD" clId="Web-{6DEF0D70-0A5D-B474-2090-E6432A5C9F96}" dt="2023-11-29T00:47:49.961" v="415" actId="1076"/>
          <ac:spMkLst>
            <pc:docMk/>
            <pc:sldMk cId="4199770240" sldId="266"/>
            <ac:spMk id="7" creationId="{A0ADB29E-92B3-F1B8-7D6A-E6BD219E78C8}"/>
          </ac:spMkLst>
        </pc:spChg>
        <pc:spChg chg="add mod">
          <ac:chgData name="Hanson Chaney" userId="S::jchane16@students.kennesaw.edu::847fdbd5-1d30-4d49-84be-3167d584d6fa" providerId="AD" clId="Web-{6DEF0D70-0A5D-B474-2090-E6432A5C9F96}" dt="2023-11-29T00:46:38.960" v="390" actId="1076"/>
          <ac:spMkLst>
            <pc:docMk/>
            <pc:sldMk cId="4199770240" sldId="266"/>
            <ac:spMk id="12" creationId="{2F21D604-FFE9-E73E-CD4E-7A890EED0F35}"/>
          </ac:spMkLst>
        </pc:spChg>
        <pc:spChg chg="add mod">
          <ac:chgData name="Hanson Chaney" userId="S::jchane16@students.kennesaw.edu::847fdbd5-1d30-4d49-84be-3167d584d6fa" providerId="AD" clId="Web-{6DEF0D70-0A5D-B474-2090-E6432A5C9F96}" dt="2023-11-29T00:47:05.429" v="405" actId="20577"/>
          <ac:spMkLst>
            <pc:docMk/>
            <pc:sldMk cId="4199770240" sldId="266"/>
            <ac:spMk id="14" creationId="{432BD0CE-852D-1CED-9483-46ED5F6D6C8D}"/>
          </ac:spMkLst>
        </pc:spChg>
        <pc:spChg chg="add mod">
          <ac:chgData name="Hanson Chaney" userId="S::jchane16@students.kennesaw.edu::847fdbd5-1d30-4d49-84be-3167d584d6fa" providerId="AD" clId="Web-{6DEF0D70-0A5D-B474-2090-E6432A5C9F96}" dt="2023-11-29T00:47:31.914" v="414" actId="20577"/>
          <ac:spMkLst>
            <pc:docMk/>
            <pc:sldMk cId="4199770240" sldId="266"/>
            <ac:spMk id="16" creationId="{431AB000-E68A-33AF-8E5E-2FAB95B613FF}"/>
          </ac:spMkLst>
        </pc:spChg>
        <pc:picChg chg="mod">
          <ac:chgData name="Hanson Chaney" userId="S::jchane16@students.kennesaw.edu::847fdbd5-1d30-4d49-84be-3167d584d6fa" providerId="AD" clId="Web-{6DEF0D70-0A5D-B474-2090-E6432A5C9F96}" dt="2023-11-29T00:46:19.194" v="387" actId="1076"/>
          <ac:picMkLst>
            <pc:docMk/>
            <pc:sldMk cId="4199770240" sldId="266"/>
            <ac:picMk id="4" creationId="{86BC1FFF-6686-2AB9-6D17-F4EABA921E7C}"/>
          </ac:picMkLst>
        </pc:picChg>
        <pc:picChg chg="mod">
          <ac:chgData name="Hanson Chaney" userId="S::jchane16@students.kennesaw.edu::847fdbd5-1d30-4d49-84be-3167d584d6fa" providerId="AD" clId="Web-{6DEF0D70-0A5D-B474-2090-E6432A5C9F96}" dt="2023-11-29T00:46:28.256" v="388" actId="1076"/>
          <ac:picMkLst>
            <pc:docMk/>
            <pc:sldMk cId="4199770240" sldId="266"/>
            <ac:picMk id="5" creationId="{97666AC0-055C-6A10-8793-4C25E257266F}"/>
          </ac:picMkLst>
        </pc:picChg>
        <pc:picChg chg="mod">
          <ac:chgData name="Hanson Chaney" userId="S::jchane16@students.kennesaw.edu::847fdbd5-1d30-4d49-84be-3167d584d6fa" providerId="AD" clId="Web-{6DEF0D70-0A5D-B474-2090-E6432A5C9F96}" dt="2023-11-29T00:46:53.226" v="393" actId="1076"/>
          <ac:picMkLst>
            <pc:docMk/>
            <pc:sldMk cId="4199770240" sldId="266"/>
            <ac:picMk id="10" creationId="{B42B04DC-AA0B-3D21-1F00-3F5E25A1D82D}"/>
          </ac:picMkLst>
        </pc:picChg>
        <pc:picChg chg="mod">
          <ac:chgData name="Hanson Chaney" userId="S::jchane16@students.kennesaw.edu::847fdbd5-1d30-4d49-84be-3167d584d6fa" providerId="AD" clId="Web-{6DEF0D70-0A5D-B474-2090-E6432A5C9F96}" dt="2023-11-29T00:47:14.023" v="406" actId="1076"/>
          <ac:picMkLst>
            <pc:docMk/>
            <pc:sldMk cId="4199770240" sldId="266"/>
            <ac:picMk id="11" creationId="{17FD29D0-6A02-A56B-5ACC-A80123514418}"/>
          </ac:picMkLst>
        </pc:picChg>
      </pc:sldChg>
      <pc:sldChg chg="addSp delSp modSp">
        <pc:chgData name="Hanson Chaney" userId="S::jchane16@students.kennesaw.edu::847fdbd5-1d30-4d49-84be-3167d584d6fa" providerId="AD" clId="Web-{6DEF0D70-0A5D-B474-2090-E6432A5C9F96}" dt="2023-11-29T00:45:31.068" v="355" actId="1076"/>
        <pc:sldMkLst>
          <pc:docMk/>
          <pc:sldMk cId="2241652032" sldId="267"/>
        </pc:sldMkLst>
        <pc:spChg chg="mod">
          <ac:chgData name="Hanson Chaney" userId="S::jchane16@students.kennesaw.edu::847fdbd5-1d30-4d49-84be-3167d584d6fa" providerId="AD" clId="Web-{6DEF0D70-0A5D-B474-2090-E6432A5C9F96}" dt="2023-11-29T00:44:27.160" v="333" actId="14100"/>
          <ac:spMkLst>
            <pc:docMk/>
            <pc:sldMk cId="2241652032" sldId="267"/>
            <ac:spMk id="2" creationId="{396983C9-2155-2478-C264-6BB03A4E6A4B}"/>
          </ac:spMkLst>
        </pc:spChg>
        <pc:spChg chg="mod">
          <ac:chgData name="Hanson Chaney" userId="S::jchane16@students.kennesaw.edu::847fdbd5-1d30-4d49-84be-3167d584d6fa" providerId="AD" clId="Web-{6DEF0D70-0A5D-B474-2090-E6432A5C9F96}" dt="2023-11-29T00:44:38.332" v="336" actId="1076"/>
          <ac:spMkLst>
            <pc:docMk/>
            <pc:sldMk cId="2241652032" sldId="267"/>
            <ac:spMk id="7" creationId="{A16BB8B8-3415-3851-1069-C8E9CBAF4E7E}"/>
          </ac:spMkLst>
        </pc:spChg>
        <pc:spChg chg="add del mod">
          <ac:chgData name="Hanson Chaney" userId="S::jchane16@students.kennesaw.edu::847fdbd5-1d30-4d49-84be-3167d584d6fa" providerId="AD" clId="Web-{6DEF0D70-0A5D-B474-2090-E6432A5C9F96}" dt="2023-11-29T00:32:01.957" v="186"/>
          <ac:spMkLst>
            <pc:docMk/>
            <pc:sldMk cId="2241652032" sldId="267"/>
            <ac:spMk id="13" creationId="{AC5CFC76-075B-F4FA-188C-06A750DE1E5A}"/>
          </ac:spMkLst>
        </pc:spChg>
        <pc:spChg chg="add del mod">
          <ac:chgData name="Hanson Chaney" userId="S::jchane16@students.kennesaw.edu::847fdbd5-1d30-4d49-84be-3167d584d6fa" providerId="AD" clId="Web-{6DEF0D70-0A5D-B474-2090-E6432A5C9F96}" dt="2023-11-29T00:32:01.957" v="185"/>
          <ac:spMkLst>
            <pc:docMk/>
            <pc:sldMk cId="2241652032" sldId="267"/>
            <ac:spMk id="15" creationId="{17509552-A345-C4FB-A72A-293B1DACBF7E}"/>
          </ac:spMkLst>
        </pc:spChg>
        <pc:spChg chg="add mod">
          <ac:chgData name="Hanson Chaney" userId="S::jchane16@students.kennesaw.edu::847fdbd5-1d30-4d49-84be-3167d584d6fa" providerId="AD" clId="Web-{6DEF0D70-0A5D-B474-2090-E6432A5C9F96}" dt="2023-11-29T00:44:14.503" v="331" actId="1076"/>
          <ac:spMkLst>
            <pc:docMk/>
            <pc:sldMk cId="2241652032" sldId="267"/>
            <ac:spMk id="18" creationId="{6BF6C1CA-EBA9-5D80-47C8-7B62F09DD1B8}"/>
          </ac:spMkLst>
        </pc:spChg>
        <pc:spChg chg="add mod">
          <ac:chgData name="Hanson Chaney" userId="S::jchane16@students.kennesaw.edu::847fdbd5-1d30-4d49-84be-3167d584d6fa" providerId="AD" clId="Web-{6DEF0D70-0A5D-B474-2090-E6432A5C9F96}" dt="2023-11-29T00:44:45.910" v="339" actId="20577"/>
          <ac:spMkLst>
            <pc:docMk/>
            <pc:sldMk cId="2241652032" sldId="267"/>
            <ac:spMk id="19" creationId="{BE293EB7-6A55-5E07-BCF5-0E58540419D6}"/>
          </ac:spMkLst>
        </pc:spChg>
        <pc:spChg chg="add mod">
          <ac:chgData name="Hanson Chaney" userId="S::jchane16@students.kennesaw.edu::847fdbd5-1d30-4d49-84be-3167d584d6fa" providerId="AD" clId="Web-{6DEF0D70-0A5D-B474-2090-E6432A5C9F96}" dt="2023-11-29T00:45:31.068" v="355" actId="1076"/>
          <ac:spMkLst>
            <pc:docMk/>
            <pc:sldMk cId="2241652032" sldId="267"/>
            <ac:spMk id="20" creationId="{E26160A5-1F3E-2611-D9EE-06460406762E}"/>
          </ac:spMkLst>
        </pc:spChg>
        <pc:picChg chg="add del mod">
          <ac:chgData name="Hanson Chaney" userId="S::jchane16@students.kennesaw.edu::847fdbd5-1d30-4d49-84be-3167d584d6fa" providerId="AD" clId="Web-{6DEF0D70-0A5D-B474-2090-E6432A5C9F96}" dt="2023-11-29T00:32:01.957" v="188"/>
          <ac:picMkLst>
            <pc:docMk/>
            <pc:sldMk cId="2241652032" sldId="267"/>
            <ac:picMk id="9" creationId="{03E0B142-8758-9BE3-F05C-453111E0E147}"/>
          </ac:picMkLst>
        </pc:picChg>
        <pc:picChg chg="add del mod">
          <ac:chgData name="Hanson Chaney" userId="S::jchane16@students.kennesaw.edu::847fdbd5-1d30-4d49-84be-3167d584d6fa" providerId="AD" clId="Web-{6DEF0D70-0A5D-B474-2090-E6432A5C9F96}" dt="2023-11-29T00:32:01.957" v="187"/>
          <ac:picMkLst>
            <pc:docMk/>
            <pc:sldMk cId="2241652032" sldId="267"/>
            <ac:picMk id="11" creationId="{45F608F3-E0E4-3A6E-C567-FAE36B58465D}"/>
          </ac:picMkLst>
        </pc:picChg>
        <pc:picChg chg="add del mod">
          <ac:chgData name="Hanson Chaney" userId="S::jchane16@students.kennesaw.edu::847fdbd5-1d30-4d49-84be-3167d584d6fa" providerId="AD" clId="Web-{6DEF0D70-0A5D-B474-2090-E6432A5C9F96}" dt="2023-11-29T00:32:01.957" v="184"/>
          <ac:picMkLst>
            <pc:docMk/>
            <pc:sldMk cId="2241652032" sldId="267"/>
            <ac:picMk id="17" creationId="{9F50A871-8B5A-F597-5947-920ABDBFC6A9}"/>
          </ac:picMkLst>
        </pc:picChg>
      </pc:sldChg>
      <pc:sldChg chg="addSp modSp new">
        <pc:chgData name="Hanson Chaney" userId="S::jchane16@students.kennesaw.edu::847fdbd5-1d30-4d49-84be-3167d584d6fa" providerId="AD" clId="Web-{6DEF0D70-0A5D-B474-2090-E6432A5C9F96}" dt="2023-11-29T00:43:13.565" v="317" actId="20577"/>
        <pc:sldMkLst>
          <pc:docMk/>
          <pc:sldMk cId="1700631938" sldId="268"/>
        </pc:sldMkLst>
        <pc:spChg chg="mod">
          <ac:chgData name="Hanson Chaney" userId="S::jchane16@students.kennesaw.edu::847fdbd5-1d30-4d49-84be-3167d584d6fa" providerId="AD" clId="Web-{6DEF0D70-0A5D-B474-2090-E6432A5C9F96}" dt="2023-11-29T00:41:55.219" v="249" actId="20577"/>
          <ac:spMkLst>
            <pc:docMk/>
            <pc:sldMk cId="1700631938" sldId="268"/>
            <ac:spMk id="2" creationId="{043E9CD5-4B37-82B3-8773-0B8D43506E44}"/>
          </ac:spMkLst>
        </pc:spChg>
        <pc:spChg chg="add mod">
          <ac:chgData name="Hanson Chaney" userId="S::jchane16@students.kennesaw.edu::847fdbd5-1d30-4d49-84be-3167d584d6fa" providerId="AD" clId="Web-{6DEF0D70-0A5D-B474-2090-E6432A5C9F96}" dt="2023-11-29T00:43:13.565" v="317" actId="20577"/>
          <ac:spMkLst>
            <pc:docMk/>
            <pc:sldMk cId="1700631938" sldId="268"/>
            <ac:spMk id="7" creationId="{938AE012-71BC-0340-F150-665E6CD4F2A3}"/>
          </ac:spMkLst>
        </pc:spChg>
        <pc:spChg chg="add mod">
          <ac:chgData name="Hanson Chaney" userId="S::jchane16@students.kennesaw.edu::847fdbd5-1d30-4d49-84be-3167d584d6fa" providerId="AD" clId="Web-{6DEF0D70-0A5D-B474-2090-E6432A5C9F96}" dt="2023-11-29T00:43:00.252" v="307" actId="1076"/>
          <ac:spMkLst>
            <pc:docMk/>
            <pc:sldMk cId="1700631938" sldId="268"/>
            <ac:spMk id="8" creationId="{295627BA-8102-06D2-545B-E5BDC7AF6D41}"/>
          </ac:spMkLst>
        </pc:spChg>
      </pc:sldChg>
      <pc:sldChg chg="addSp modSp new">
        <pc:chgData name="Hanson Chaney" userId="S::jchane16@students.kennesaw.edu::847fdbd5-1d30-4d49-84be-3167d584d6fa" providerId="AD" clId="Web-{6DEF0D70-0A5D-B474-2090-E6432A5C9F96}" dt="2023-11-29T01:08:16.999" v="446" actId="1076"/>
        <pc:sldMkLst>
          <pc:docMk/>
          <pc:sldMk cId="2621271276" sldId="269"/>
        </pc:sldMkLst>
        <pc:spChg chg="mod">
          <ac:chgData name="Hanson Chaney" userId="S::jchane16@students.kennesaw.edu::847fdbd5-1d30-4d49-84be-3167d584d6fa" providerId="AD" clId="Web-{6DEF0D70-0A5D-B474-2090-E6432A5C9F96}" dt="2023-11-29T00:48:42.759" v="423" actId="20577"/>
          <ac:spMkLst>
            <pc:docMk/>
            <pc:sldMk cId="2621271276" sldId="269"/>
            <ac:spMk id="2" creationId="{6E877099-2A83-B156-85DF-94091D2AEEE4}"/>
          </ac:spMkLst>
        </pc:spChg>
        <pc:spChg chg="add mod">
          <ac:chgData name="Hanson Chaney" userId="S::jchane16@students.kennesaw.edu::847fdbd5-1d30-4d49-84be-3167d584d6fa" providerId="AD" clId="Web-{6DEF0D70-0A5D-B474-2090-E6432A5C9F96}" dt="2023-11-29T01:06:48.747" v="433" actId="1076"/>
          <ac:spMkLst>
            <pc:docMk/>
            <pc:sldMk cId="2621271276" sldId="269"/>
            <ac:spMk id="3" creationId="{739A2A42-DBBF-FBA8-3D7B-30B484260F24}"/>
          </ac:spMkLst>
        </pc:spChg>
        <pc:spChg chg="mod">
          <ac:chgData name="Hanson Chaney" userId="S::jchane16@students.kennesaw.edu::847fdbd5-1d30-4d49-84be-3167d584d6fa" providerId="AD" clId="Web-{6DEF0D70-0A5D-B474-2090-E6432A5C9F96}" dt="2023-11-29T01:05:10.197" v="425" actId="1076"/>
          <ac:spMkLst>
            <pc:docMk/>
            <pc:sldMk cId="2621271276" sldId="269"/>
            <ac:spMk id="7" creationId="{0173F257-000A-5B46-C473-7924B788044B}"/>
          </ac:spMkLst>
        </pc:spChg>
        <pc:spChg chg="add mod">
          <ac:chgData name="Hanson Chaney" userId="S::jchane16@students.kennesaw.edu::847fdbd5-1d30-4d49-84be-3167d584d6fa" providerId="AD" clId="Web-{6DEF0D70-0A5D-B474-2090-E6432A5C9F96}" dt="2023-11-29T01:08:16.999" v="446" actId="1076"/>
          <ac:spMkLst>
            <pc:docMk/>
            <pc:sldMk cId="2621271276" sldId="269"/>
            <ac:spMk id="8" creationId="{EDCC8A0A-6A1A-FA38-702F-63C3B0D7837E}"/>
          </ac:spMkLst>
        </pc:spChg>
        <pc:picChg chg="mod">
          <ac:chgData name="Hanson Chaney" userId="S::jchane16@students.kennesaw.edu::847fdbd5-1d30-4d49-84be-3167d584d6fa" providerId="AD" clId="Web-{6DEF0D70-0A5D-B474-2090-E6432A5C9F96}" dt="2023-11-29T01:05:02.978" v="424" actId="1076"/>
          <ac:picMkLst>
            <pc:docMk/>
            <pc:sldMk cId="2621271276" sldId="269"/>
            <ac:picMk id="4" creationId="{799FFF82-2015-0ACB-8DE8-F6D439FA8AA1}"/>
          </ac:picMkLst>
        </pc:picChg>
        <pc:picChg chg="mod">
          <ac:chgData name="Hanson Chaney" userId="S::jchane16@students.kennesaw.edu::847fdbd5-1d30-4d49-84be-3167d584d6fa" providerId="AD" clId="Web-{6DEF0D70-0A5D-B474-2090-E6432A5C9F96}" dt="2023-11-29T01:08:09.218" v="445" actId="1076"/>
          <ac:picMkLst>
            <pc:docMk/>
            <pc:sldMk cId="2621271276" sldId="269"/>
            <ac:picMk id="6" creationId="{B0173429-5CAB-F411-F2FF-E804BBD0B03C}"/>
          </ac:picMkLst>
        </pc:picChg>
      </pc:sldChg>
    </pc:docChg>
  </pc:docChgLst>
  <pc:docChgLst>
    <pc:chgData name="Rodrigo Corral" userId="S::rcorral1@students.kennesaw.edu::1da9dd0b-0c49-4e90-9f84-70815827aec7" providerId="AD" clId="Web-{FF9FBED0-853B-4851-7E6D-CED7E4AD1582}"/>
    <pc:docChg chg="addSld modSld sldOrd">
      <pc:chgData name="Rodrigo Corral" userId="S::rcorral1@students.kennesaw.edu::1da9dd0b-0c49-4e90-9f84-70815827aec7" providerId="AD" clId="Web-{FF9FBED0-853B-4851-7E6D-CED7E4AD1582}" dt="2023-11-29T00:55:13.852" v="441" actId="14100"/>
      <pc:docMkLst>
        <pc:docMk/>
      </pc:docMkLst>
      <pc:sldChg chg="modSp new ord">
        <pc:chgData name="Rodrigo Corral" userId="S::rcorral1@students.kennesaw.edu::1da9dd0b-0c49-4e90-9f84-70815827aec7" providerId="AD" clId="Web-{FF9FBED0-853B-4851-7E6D-CED7E4AD1582}" dt="2023-11-28T23:35:17.488" v="27"/>
        <pc:sldMkLst>
          <pc:docMk/>
          <pc:sldMk cId="18488546" sldId="257"/>
        </pc:sldMkLst>
        <pc:spChg chg="mod">
          <ac:chgData name="Rodrigo Corral" userId="S::rcorral1@students.kennesaw.edu::1da9dd0b-0c49-4e90-9f84-70815827aec7" providerId="AD" clId="Web-{FF9FBED0-853B-4851-7E6D-CED7E4AD1582}" dt="2023-11-28T23:26:38.941" v="10" actId="20577"/>
          <ac:spMkLst>
            <pc:docMk/>
            <pc:sldMk cId="18488546" sldId="257"/>
            <ac:spMk id="2" creationId="{3EF59697-05DA-AC68-F349-9A6DEB1DACEA}"/>
          </ac:spMkLst>
        </pc:spChg>
      </pc:sldChg>
      <pc:sldChg chg="addSp delSp modSp new mod setBg">
        <pc:chgData name="Rodrigo Corral" userId="S::rcorral1@students.kennesaw.edu::1da9dd0b-0c49-4e90-9f84-70815827aec7" providerId="AD" clId="Web-{FF9FBED0-853B-4851-7E6D-CED7E4AD1582}" dt="2023-11-29T00:20:47.975" v="415" actId="20577"/>
        <pc:sldMkLst>
          <pc:docMk/>
          <pc:sldMk cId="3075892234" sldId="258"/>
        </pc:sldMkLst>
        <pc:spChg chg="mod">
          <ac:chgData name="Rodrigo Corral" userId="S::rcorral1@students.kennesaw.edu::1da9dd0b-0c49-4e90-9f84-70815827aec7" providerId="AD" clId="Web-{FF9FBED0-853B-4851-7E6D-CED7E4AD1582}" dt="2023-11-28T23:42:48.191" v="333"/>
          <ac:spMkLst>
            <pc:docMk/>
            <pc:sldMk cId="3075892234" sldId="258"/>
            <ac:spMk id="2" creationId="{14D5EC6B-EEE0-7549-86CB-398D5785EF39}"/>
          </ac:spMkLst>
        </pc:spChg>
        <pc:spChg chg="mod">
          <ac:chgData name="Rodrigo Corral" userId="S::rcorral1@students.kennesaw.edu::1da9dd0b-0c49-4e90-9f84-70815827aec7" providerId="AD" clId="Web-{FF9FBED0-853B-4851-7E6D-CED7E4AD1582}" dt="2023-11-29T00:20:47.975" v="415" actId="20577"/>
          <ac:spMkLst>
            <pc:docMk/>
            <pc:sldMk cId="3075892234" sldId="258"/>
            <ac:spMk id="3" creationId="{656DC781-5941-DAB7-C245-62159A0280BC}"/>
          </ac:spMkLst>
        </pc:spChg>
        <pc:spChg chg="add del">
          <ac:chgData name="Rodrigo Corral" userId="S::rcorral1@students.kennesaw.edu::1da9dd0b-0c49-4e90-9f84-70815827aec7" providerId="AD" clId="Web-{FF9FBED0-853B-4851-7E6D-CED7E4AD1582}" dt="2023-11-28T23:36:23.863" v="31"/>
          <ac:spMkLst>
            <pc:docMk/>
            <pc:sldMk cId="3075892234" sldId="258"/>
            <ac:spMk id="9" creationId="{3ECBE1F1-D69B-4AFA-ABD5-8E41720EF6DE}"/>
          </ac:spMkLst>
        </pc:spChg>
        <pc:spChg chg="add del">
          <ac:chgData name="Rodrigo Corral" userId="S::rcorral1@students.kennesaw.edu::1da9dd0b-0c49-4e90-9f84-70815827aec7" providerId="AD" clId="Web-{FF9FBED0-853B-4851-7E6D-CED7E4AD1582}" dt="2023-11-28T23:36:23.863" v="31"/>
          <ac:spMkLst>
            <pc:docMk/>
            <pc:sldMk cId="3075892234" sldId="258"/>
            <ac:spMk id="11" creationId="{603A6265-E10C-4B85-9C20-E75FCAF9CC63}"/>
          </ac:spMkLst>
        </pc:spChg>
        <pc:spChg chg="add del">
          <ac:chgData name="Rodrigo Corral" userId="S::rcorral1@students.kennesaw.edu::1da9dd0b-0c49-4e90-9f84-70815827aec7" providerId="AD" clId="Web-{FF9FBED0-853B-4851-7E6D-CED7E4AD1582}" dt="2023-11-28T23:42:48.191" v="333"/>
          <ac:spMkLst>
            <pc:docMk/>
            <pc:sldMk cId="3075892234" sldId="258"/>
            <ac:spMk id="13" creationId="{D009D6D5-DAC2-4A8B-A17A-E206B9012D09}"/>
          </ac:spMkLst>
        </pc:spChg>
        <pc:spChg chg="add">
          <ac:chgData name="Rodrigo Corral" userId="S::rcorral1@students.kennesaw.edu::1da9dd0b-0c49-4e90-9f84-70815827aec7" providerId="AD" clId="Web-{FF9FBED0-853B-4851-7E6D-CED7E4AD1582}" dt="2023-11-28T23:42:48.191" v="333"/>
          <ac:spMkLst>
            <pc:docMk/>
            <pc:sldMk cId="3075892234" sldId="258"/>
            <ac:spMk id="19" creationId="{45D37F4E-DDB4-456B-97E0-9937730A039F}"/>
          </ac:spMkLst>
        </pc:spChg>
        <pc:spChg chg="add">
          <ac:chgData name="Rodrigo Corral" userId="S::rcorral1@students.kennesaw.edu::1da9dd0b-0c49-4e90-9f84-70815827aec7" providerId="AD" clId="Web-{FF9FBED0-853B-4851-7E6D-CED7E4AD1582}" dt="2023-11-28T23:42:48.191" v="333"/>
          <ac:spMkLst>
            <pc:docMk/>
            <pc:sldMk cId="3075892234" sldId="258"/>
            <ac:spMk id="21" creationId="{B2DD41CD-8F47-4F56-AD12-4E2FF7696987}"/>
          </ac:spMkLst>
        </pc:spChg>
        <pc:picChg chg="add del">
          <ac:chgData name="Rodrigo Corral" userId="S::rcorral1@students.kennesaw.edu::1da9dd0b-0c49-4e90-9f84-70815827aec7" providerId="AD" clId="Web-{FF9FBED0-853B-4851-7E6D-CED7E4AD1582}" dt="2023-11-28T23:36:23.863" v="31"/>
          <ac:picMkLst>
            <pc:docMk/>
            <pc:sldMk cId="3075892234" sldId="258"/>
            <ac:picMk id="5" creationId="{C57091D5-68A8-7890-2FFE-44A24F629CE4}"/>
          </ac:picMkLst>
        </pc:picChg>
        <pc:picChg chg="add mod">
          <ac:chgData name="Rodrigo Corral" userId="S::rcorral1@students.kennesaw.edu::1da9dd0b-0c49-4e90-9f84-70815827aec7" providerId="AD" clId="Web-{FF9FBED0-853B-4851-7E6D-CED7E4AD1582}" dt="2023-11-28T23:42:48.191" v="333"/>
          <ac:picMkLst>
            <pc:docMk/>
            <pc:sldMk cId="3075892234" sldId="258"/>
            <ac:picMk id="14" creationId="{1CAFEA39-DEE7-165E-E97B-AB928F666C3C}"/>
          </ac:picMkLst>
        </pc:picChg>
      </pc:sldChg>
      <pc:sldChg chg="new">
        <pc:chgData name="Rodrigo Corral" userId="S::rcorral1@students.kennesaw.edu::1da9dd0b-0c49-4e90-9f84-70815827aec7" providerId="AD" clId="Web-{FF9FBED0-853B-4851-7E6D-CED7E4AD1582}" dt="2023-11-28T23:26:44.253" v="12"/>
        <pc:sldMkLst>
          <pc:docMk/>
          <pc:sldMk cId="3446667822" sldId="259"/>
        </pc:sldMkLst>
      </pc:sldChg>
      <pc:sldChg chg="addSp modSp new mod setBg">
        <pc:chgData name="Rodrigo Corral" userId="S::rcorral1@students.kennesaw.edu::1da9dd0b-0c49-4e90-9f84-70815827aec7" providerId="AD" clId="Web-{FF9FBED0-853B-4851-7E6D-CED7E4AD1582}" dt="2023-11-28T23:58:33.552" v="346" actId="20577"/>
        <pc:sldMkLst>
          <pc:docMk/>
          <pc:sldMk cId="2780745258" sldId="260"/>
        </pc:sldMkLst>
        <pc:spChg chg="mod">
          <ac:chgData name="Rodrigo Corral" userId="S::rcorral1@students.kennesaw.edu::1da9dd0b-0c49-4e90-9f84-70815827aec7" providerId="AD" clId="Web-{FF9FBED0-853B-4851-7E6D-CED7E4AD1582}" dt="2023-11-28T23:43:11.395" v="334"/>
          <ac:spMkLst>
            <pc:docMk/>
            <pc:sldMk cId="2780745258" sldId="260"/>
            <ac:spMk id="2" creationId="{C9CBD725-B4E7-7945-244D-41C5D7352E73}"/>
          </ac:spMkLst>
        </pc:spChg>
        <pc:spChg chg="mod">
          <ac:chgData name="Rodrigo Corral" userId="S::rcorral1@students.kennesaw.edu::1da9dd0b-0c49-4e90-9f84-70815827aec7" providerId="AD" clId="Web-{FF9FBED0-853B-4851-7E6D-CED7E4AD1582}" dt="2023-11-28T23:58:33.552" v="346" actId="20577"/>
          <ac:spMkLst>
            <pc:docMk/>
            <pc:sldMk cId="2780745258" sldId="260"/>
            <ac:spMk id="3" creationId="{C94A9E43-072A-EC26-F230-B0E302500287}"/>
          </ac:spMkLst>
        </pc:spChg>
        <pc:spChg chg="add">
          <ac:chgData name="Rodrigo Corral" userId="S::rcorral1@students.kennesaw.edu::1da9dd0b-0c49-4e90-9f84-70815827aec7" providerId="AD" clId="Web-{FF9FBED0-853B-4851-7E6D-CED7E4AD1582}" dt="2023-11-28T23:43:11.395" v="334"/>
          <ac:spMkLst>
            <pc:docMk/>
            <pc:sldMk cId="2780745258" sldId="260"/>
            <ac:spMk id="9" creationId="{D009D6D5-DAC2-4A8B-A17A-E206B9012D09}"/>
          </ac:spMkLst>
        </pc:spChg>
        <pc:picChg chg="add">
          <ac:chgData name="Rodrigo Corral" userId="S::rcorral1@students.kennesaw.edu::1da9dd0b-0c49-4e90-9f84-70815827aec7" providerId="AD" clId="Web-{FF9FBED0-853B-4851-7E6D-CED7E4AD1582}" dt="2023-11-28T23:43:11.395" v="334"/>
          <ac:picMkLst>
            <pc:docMk/>
            <pc:sldMk cId="2780745258" sldId="260"/>
            <ac:picMk id="5" creationId="{B8B17A55-409A-98C3-87C7-BAC4C1E4675A}"/>
          </ac:picMkLst>
        </pc:picChg>
      </pc:sldChg>
      <pc:sldChg chg="addSp delSp modSp new">
        <pc:chgData name="Rodrigo Corral" userId="S::rcorral1@students.kennesaw.edu::1da9dd0b-0c49-4e90-9f84-70815827aec7" providerId="AD" clId="Web-{FF9FBED0-853B-4851-7E6D-CED7E4AD1582}" dt="2023-11-29T00:16:10.412" v="406" actId="1076"/>
        <pc:sldMkLst>
          <pc:docMk/>
          <pc:sldMk cId="4199770240" sldId="266"/>
        </pc:sldMkLst>
        <pc:spChg chg="mod">
          <ac:chgData name="Rodrigo Corral" userId="S::rcorral1@students.kennesaw.edu::1da9dd0b-0c49-4e90-9f84-70815827aec7" providerId="AD" clId="Web-{FF9FBED0-853B-4851-7E6D-CED7E4AD1582}" dt="2023-11-29T00:02:04.521" v="352" actId="20577"/>
          <ac:spMkLst>
            <pc:docMk/>
            <pc:sldMk cId="4199770240" sldId="266"/>
            <ac:spMk id="2" creationId="{180807B8-95A5-F78F-5EB8-7FEA37F2B9A4}"/>
          </ac:spMkLst>
        </pc:spChg>
        <pc:spChg chg="del">
          <ac:chgData name="Rodrigo Corral" userId="S::rcorral1@students.kennesaw.edu::1da9dd0b-0c49-4e90-9f84-70815827aec7" providerId="AD" clId="Web-{FF9FBED0-853B-4851-7E6D-CED7E4AD1582}" dt="2023-11-29T00:04:02.661" v="353"/>
          <ac:spMkLst>
            <pc:docMk/>
            <pc:sldMk cId="4199770240" sldId="266"/>
            <ac:spMk id="3" creationId="{3ECA7EF1-7672-9123-0039-B99FA21F66A2}"/>
          </ac:spMkLst>
        </pc:spChg>
        <pc:spChg chg="add mod">
          <ac:chgData name="Rodrigo Corral" userId="S::rcorral1@students.kennesaw.edu::1da9dd0b-0c49-4e90-9f84-70815827aec7" providerId="AD" clId="Web-{FF9FBED0-853B-4851-7E6D-CED7E4AD1582}" dt="2023-11-29T00:13:05.302" v="394" actId="1076"/>
          <ac:spMkLst>
            <pc:docMk/>
            <pc:sldMk cId="4199770240" sldId="266"/>
            <ac:spMk id="7" creationId="{A0ADB29E-92B3-F1B8-7D6A-E6BD219E78C8}"/>
          </ac:spMkLst>
        </pc:spChg>
        <pc:spChg chg="add mod">
          <ac:chgData name="Rodrigo Corral" userId="S::rcorral1@students.kennesaw.edu::1da9dd0b-0c49-4e90-9f84-70815827aec7" providerId="AD" clId="Web-{FF9FBED0-853B-4851-7E6D-CED7E4AD1582}" dt="2023-11-29T00:13:13.615" v="396" actId="1076"/>
          <ac:spMkLst>
            <pc:docMk/>
            <pc:sldMk cId="4199770240" sldId="266"/>
            <ac:spMk id="9" creationId="{F3532AAF-BB3C-746E-2AEF-08B087D7CEDB}"/>
          </ac:spMkLst>
        </pc:spChg>
        <pc:picChg chg="add mod ord">
          <ac:chgData name="Rodrigo Corral" userId="S::rcorral1@students.kennesaw.edu::1da9dd0b-0c49-4e90-9f84-70815827aec7" providerId="AD" clId="Web-{FF9FBED0-853B-4851-7E6D-CED7E4AD1582}" dt="2023-11-29T00:04:19.818" v="359" actId="1076"/>
          <ac:picMkLst>
            <pc:docMk/>
            <pc:sldMk cId="4199770240" sldId="266"/>
            <ac:picMk id="4" creationId="{86BC1FFF-6686-2AB9-6D17-F4EABA921E7C}"/>
          </ac:picMkLst>
        </pc:picChg>
        <pc:picChg chg="add mod">
          <ac:chgData name="Rodrigo Corral" userId="S::rcorral1@students.kennesaw.edu::1da9dd0b-0c49-4e90-9f84-70815827aec7" providerId="AD" clId="Web-{FF9FBED0-853B-4851-7E6D-CED7E4AD1582}" dt="2023-11-29T00:06:17.990" v="363" actId="1076"/>
          <ac:picMkLst>
            <pc:docMk/>
            <pc:sldMk cId="4199770240" sldId="266"/>
            <ac:picMk id="5" creationId="{97666AC0-055C-6A10-8793-4C25E257266F}"/>
          </ac:picMkLst>
        </pc:picChg>
        <pc:picChg chg="add mod">
          <ac:chgData name="Rodrigo Corral" userId="S::rcorral1@students.kennesaw.edu::1da9dd0b-0c49-4e90-9f84-70815827aec7" providerId="AD" clId="Web-{FF9FBED0-853B-4851-7E6D-CED7E4AD1582}" dt="2023-11-29T00:15:16.412" v="401" actId="1076"/>
          <ac:picMkLst>
            <pc:docMk/>
            <pc:sldMk cId="4199770240" sldId="266"/>
            <ac:picMk id="10" creationId="{B42B04DC-AA0B-3D21-1F00-3F5E25A1D82D}"/>
          </ac:picMkLst>
        </pc:picChg>
        <pc:picChg chg="add mod">
          <ac:chgData name="Rodrigo Corral" userId="S::rcorral1@students.kennesaw.edu::1da9dd0b-0c49-4e90-9f84-70815827aec7" providerId="AD" clId="Web-{FF9FBED0-853B-4851-7E6D-CED7E4AD1582}" dt="2023-11-29T00:16:10.412" v="406" actId="1076"/>
          <ac:picMkLst>
            <pc:docMk/>
            <pc:sldMk cId="4199770240" sldId="266"/>
            <ac:picMk id="11" creationId="{17FD29D0-6A02-A56B-5ACC-A80123514418}"/>
          </ac:picMkLst>
        </pc:picChg>
      </pc:sldChg>
      <pc:sldChg chg="addSp delSp modSp new">
        <pc:chgData name="Rodrigo Corral" userId="S::rcorral1@students.kennesaw.edu::1da9dd0b-0c49-4e90-9f84-70815827aec7" providerId="AD" clId="Web-{FF9FBED0-853B-4851-7E6D-CED7E4AD1582}" dt="2023-11-29T00:17:51.365" v="410" actId="1076"/>
        <pc:sldMkLst>
          <pc:docMk/>
          <pc:sldMk cId="2241652032" sldId="267"/>
        </pc:sldMkLst>
        <pc:spChg chg="mod">
          <ac:chgData name="Rodrigo Corral" userId="S::rcorral1@students.kennesaw.edu::1da9dd0b-0c49-4e90-9f84-70815827aec7" providerId="AD" clId="Web-{FF9FBED0-853B-4851-7E6D-CED7E4AD1582}" dt="2023-11-29T00:09:46.068" v="370" actId="20577"/>
          <ac:spMkLst>
            <pc:docMk/>
            <pc:sldMk cId="2241652032" sldId="267"/>
            <ac:spMk id="2" creationId="{396983C9-2155-2478-C264-6BB03A4E6A4B}"/>
          </ac:spMkLst>
        </pc:spChg>
        <pc:spChg chg="del">
          <ac:chgData name="Rodrigo Corral" userId="S::rcorral1@students.kennesaw.edu::1da9dd0b-0c49-4e90-9f84-70815827aec7" providerId="AD" clId="Web-{FF9FBED0-853B-4851-7E6D-CED7E4AD1582}" dt="2023-11-29T00:09:50.443" v="371"/>
          <ac:spMkLst>
            <pc:docMk/>
            <pc:sldMk cId="2241652032" sldId="267"/>
            <ac:spMk id="3" creationId="{0E542693-A3E0-6909-48DF-BF47923E74FC}"/>
          </ac:spMkLst>
        </pc:spChg>
        <pc:spChg chg="add mod">
          <ac:chgData name="Rodrigo Corral" userId="S::rcorral1@students.kennesaw.edu::1da9dd0b-0c49-4e90-9f84-70815827aec7" providerId="AD" clId="Web-{FF9FBED0-853B-4851-7E6D-CED7E4AD1582}" dt="2023-11-29T00:12:48.474" v="392" actId="14100"/>
          <ac:spMkLst>
            <pc:docMk/>
            <pc:sldMk cId="2241652032" sldId="267"/>
            <ac:spMk id="6" creationId="{C998C3B8-A409-BFFD-CCC3-514FC387E48F}"/>
          </ac:spMkLst>
        </pc:spChg>
        <pc:spChg chg="add mod">
          <ac:chgData name="Rodrigo Corral" userId="S::rcorral1@students.kennesaw.edu::1da9dd0b-0c49-4e90-9f84-70815827aec7" providerId="AD" clId="Web-{FF9FBED0-853B-4851-7E6D-CED7E4AD1582}" dt="2023-11-29T00:12:42.177" v="390" actId="1076"/>
          <ac:spMkLst>
            <pc:docMk/>
            <pc:sldMk cId="2241652032" sldId="267"/>
            <ac:spMk id="7" creationId="{A16BB8B8-3415-3851-1069-C8E9CBAF4E7E}"/>
          </ac:spMkLst>
        </pc:spChg>
        <pc:picChg chg="add mod ord">
          <ac:chgData name="Rodrigo Corral" userId="S::rcorral1@students.kennesaw.edu::1da9dd0b-0c49-4e90-9f84-70815827aec7" providerId="AD" clId="Web-{FF9FBED0-853B-4851-7E6D-CED7E4AD1582}" dt="2023-11-29T00:11:40.459" v="384" actId="1076"/>
          <ac:picMkLst>
            <pc:docMk/>
            <pc:sldMk cId="2241652032" sldId="267"/>
            <ac:picMk id="4" creationId="{D133B534-4B72-8235-C75A-BA3510AD207A}"/>
          </ac:picMkLst>
        </pc:picChg>
        <pc:picChg chg="add mod">
          <ac:chgData name="Rodrigo Corral" userId="S::rcorral1@students.kennesaw.edu::1da9dd0b-0c49-4e90-9f84-70815827aec7" providerId="AD" clId="Web-{FF9FBED0-853B-4851-7E6D-CED7E4AD1582}" dt="2023-11-29T00:12:40.115" v="389" actId="1076"/>
          <ac:picMkLst>
            <pc:docMk/>
            <pc:sldMk cId="2241652032" sldId="267"/>
            <ac:picMk id="5" creationId="{691722AC-2CA0-791D-E72C-83CB206B8D7C}"/>
          </ac:picMkLst>
        </pc:picChg>
        <pc:picChg chg="add mod">
          <ac:chgData name="Rodrigo Corral" userId="S::rcorral1@students.kennesaw.edu::1da9dd0b-0c49-4e90-9f84-70815827aec7" providerId="AD" clId="Web-{FF9FBED0-853B-4851-7E6D-CED7E4AD1582}" dt="2023-11-29T00:17:51.365" v="410" actId="1076"/>
          <ac:picMkLst>
            <pc:docMk/>
            <pc:sldMk cId="2241652032" sldId="267"/>
            <ac:picMk id="8" creationId="{673AFF97-AAF6-10D5-3E62-A7E3A9DE2AF1}"/>
          </ac:picMkLst>
        </pc:picChg>
      </pc:sldChg>
      <pc:sldChg chg="addSp delSp modSp">
        <pc:chgData name="Rodrigo Corral" userId="S::rcorral1@students.kennesaw.edu::1da9dd0b-0c49-4e90-9f84-70815827aec7" providerId="AD" clId="Web-{FF9FBED0-853B-4851-7E6D-CED7E4AD1582}" dt="2023-11-29T00:41:21.492" v="429" actId="1076"/>
        <pc:sldMkLst>
          <pc:docMk/>
          <pc:sldMk cId="1700631938" sldId="268"/>
        </pc:sldMkLst>
        <pc:spChg chg="del">
          <ac:chgData name="Rodrigo Corral" userId="S::rcorral1@students.kennesaw.edu::1da9dd0b-0c49-4e90-9f84-70815827aec7" providerId="AD" clId="Web-{FF9FBED0-853B-4851-7E6D-CED7E4AD1582}" dt="2023-11-29T00:40:18.211" v="416"/>
          <ac:spMkLst>
            <pc:docMk/>
            <pc:sldMk cId="1700631938" sldId="268"/>
            <ac:spMk id="3" creationId="{25C1D4F4-CECE-D434-5E19-C84B49AF13C7}"/>
          </ac:spMkLst>
        </pc:spChg>
        <pc:spChg chg="add mod">
          <ac:chgData name="Rodrigo Corral" userId="S::rcorral1@students.kennesaw.edu::1da9dd0b-0c49-4e90-9f84-70815827aec7" providerId="AD" clId="Web-{FF9FBED0-853B-4851-7E6D-CED7E4AD1582}" dt="2023-11-29T00:41:04.086" v="424" actId="1076"/>
          <ac:spMkLst>
            <pc:docMk/>
            <pc:sldMk cId="1700631938" sldId="268"/>
            <ac:spMk id="5" creationId="{67C14368-376E-300C-C09F-0E70AD3D0608}"/>
          </ac:spMkLst>
        </pc:spChg>
        <pc:picChg chg="add mod ord">
          <ac:chgData name="Rodrigo Corral" userId="S::rcorral1@students.kennesaw.edu::1da9dd0b-0c49-4e90-9f84-70815827aec7" providerId="AD" clId="Web-{FF9FBED0-853B-4851-7E6D-CED7E4AD1582}" dt="2023-11-29T00:40:20.023" v="417" actId="1076"/>
          <ac:picMkLst>
            <pc:docMk/>
            <pc:sldMk cId="1700631938" sldId="268"/>
            <ac:picMk id="4" creationId="{D1304F65-390B-78F3-E0FF-F6C042D863C5}"/>
          </ac:picMkLst>
        </pc:picChg>
        <pc:picChg chg="add mod">
          <ac:chgData name="Rodrigo Corral" userId="S::rcorral1@students.kennesaw.edu::1da9dd0b-0c49-4e90-9f84-70815827aec7" providerId="AD" clId="Web-{FF9FBED0-853B-4851-7E6D-CED7E4AD1582}" dt="2023-11-29T00:41:21.492" v="429" actId="1076"/>
          <ac:picMkLst>
            <pc:docMk/>
            <pc:sldMk cId="1700631938" sldId="268"/>
            <ac:picMk id="6" creationId="{11BD80C9-4BE2-EA62-8F66-7B8C0AE0E9BA}"/>
          </ac:picMkLst>
        </pc:picChg>
      </pc:sldChg>
      <pc:sldChg chg="addSp delSp modSp">
        <pc:chgData name="Rodrigo Corral" userId="S::rcorral1@students.kennesaw.edu::1da9dd0b-0c49-4e90-9f84-70815827aec7" providerId="AD" clId="Web-{FF9FBED0-853B-4851-7E6D-CED7E4AD1582}" dt="2023-11-29T00:55:13.852" v="441" actId="14100"/>
        <pc:sldMkLst>
          <pc:docMk/>
          <pc:sldMk cId="2621271276" sldId="269"/>
        </pc:sldMkLst>
        <pc:spChg chg="del">
          <ac:chgData name="Rodrigo Corral" userId="S::rcorral1@students.kennesaw.edu::1da9dd0b-0c49-4e90-9f84-70815827aec7" providerId="AD" clId="Web-{FF9FBED0-853B-4851-7E6D-CED7E4AD1582}" dt="2023-11-29T00:51:41.774" v="430"/>
          <ac:spMkLst>
            <pc:docMk/>
            <pc:sldMk cId="2621271276" sldId="269"/>
            <ac:spMk id="3" creationId="{86A5A511-754A-EFA2-E9F5-D5807E9340F9}"/>
          </ac:spMkLst>
        </pc:spChg>
        <pc:spChg chg="add mod">
          <ac:chgData name="Rodrigo Corral" userId="S::rcorral1@students.kennesaw.edu::1da9dd0b-0c49-4e90-9f84-70815827aec7" providerId="AD" clId="Web-{FF9FBED0-853B-4851-7E6D-CED7E4AD1582}" dt="2023-11-29T00:55:13.852" v="441" actId="14100"/>
          <ac:spMkLst>
            <pc:docMk/>
            <pc:sldMk cId="2621271276" sldId="269"/>
            <ac:spMk id="7" creationId="{0173F257-000A-5B46-C473-7924B788044B}"/>
          </ac:spMkLst>
        </pc:spChg>
        <pc:picChg chg="add mod ord">
          <ac:chgData name="Rodrigo Corral" userId="S::rcorral1@students.kennesaw.edu::1da9dd0b-0c49-4e90-9f84-70815827aec7" providerId="AD" clId="Web-{FF9FBED0-853B-4851-7E6D-CED7E4AD1582}" dt="2023-11-29T00:51:48.524" v="433" actId="1076"/>
          <ac:picMkLst>
            <pc:docMk/>
            <pc:sldMk cId="2621271276" sldId="269"/>
            <ac:picMk id="4" creationId="{799FFF82-2015-0ACB-8DE8-F6D439FA8AA1}"/>
          </ac:picMkLst>
        </pc:picChg>
        <pc:picChg chg="add del mod">
          <ac:chgData name="Rodrigo Corral" userId="S::rcorral1@students.kennesaw.edu::1da9dd0b-0c49-4e90-9f84-70815827aec7" providerId="AD" clId="Web-{FF9FBED0-853B-4851-7E6D-CED7E4AD1582}" dt="2023-11-29T00:54:20.399" v="436"/>
          <ac:picMkLst>
            <pc:docMk/>
            <pc:sldMk cId="2621271276" sldId="269"/>
            <ac:picMk id="5" creationId="{2413DBE0-009A-A18E-96DA-1D2CC1CC0C82}"/>
          </ac:picMkLst>
        </pc:picChg>
        <pc:picChg chg="add mod">
          <ac:chgData name="Rodrigo Corral" userId="S::rcorral1@students.kennesaw.edu::1da9dd0b-0c49-4e90-9f84-70815827aec7" providerId="AD" clId="Web-{FF9FBED0-853B-4851-7E6D-CED7E4AD1582}" dt="2023-11-29T00:55:01.305" v="438" actId="1076"/>
          <ac:picMkLst>
            <pc:docMk/>
            <pc:sldMk cId="2621271276" sldId="269"/>
            <ac:picMk id="6" creationId="{B0173429-5CAB-F411-F2FF-E804BBD0B03C}"/>
          </ac:picMkLst>
        </pc:picChg>
      </pc:sldChg>
    </pc:docChg>
  </pc:docChgLst>
  <pc:docChgLst>
    <pc:chgData name="Karolyn Seredick" userId="S::kseredic@students.kennesaw.edu::1e9891be-7d00-48a2-bf18-9406af61f664" providerId="AD" clId="Web-{0C2BB564-9B17-0C7B-5C5F-08230624BB2F}"/>
    <pc:docChg chg="addSld delSld modSld">
      <pc:chgData name="Karolyn Seredick" userId="S::kseredic@students.kennesaw.edu::1e9891be-7d00-48a2-bf18-9406af61f664" providerId="AD" clId="Web-{0C2BB564-9B17-0C7B-5C5F-08230624BB2F}" dt="2023-11-29T00:10:03.699" v="1283" actId="14100"/>
      <pc:docMkLst>
        <pc:docMk/>
      </pc:docMkLst>
      <pc:sldChg chg="addSp delSp modSp mod setBg addAnim delAnim setClrOvrMap">
        <pc:chgData name="Karolyn Seredick" userId="S::kseredic@students.kennesaw.edu::1e9891be-7d00-48a2-bf18-9406af61f664" providerId="AD" clId="Web-{0C2BB564-9B17-0C7B-5C5F-08230624BB2F}" dt="2023-11-28T23:29:52.590" v="101" actId="20577"/>
        <pc:sldMkLst>
          <pc:docMk/>
          <pc:sldMk cId="109857222" sldId="256"/>
        </pc:sldMkLst>
        <pc:spChg chg="mod">
          <ac:chgData name="Karolyn Seredick" userId="S::kseredic@students.kennesaw.edu::1e9891be-7d00-48a2-bf18-9406af61f664" providerId="AD" clId="Web-{0C2BB564-9B17-0C7B-5C5F-08230624BB2F}" dt="2023-11-28T23:29:52.590" v="101" actId="20577"/>
          <ac:spMkLst>
            <pc:docMk/>
            <pc:sldMk cId="109857222" sldId="256"/>
            <ac:spMk id="2" creationId="{00000000-0000-0000-0000-000000000000}"/>
          </ac:spMkLst>
        </pc:spChg>
        <pc:spChg chg="mod">
          <ac:chgData name="Karolyn Seredick" userId="S::kseredic@students.kennesaw.edu::1e9891be-7d00-48a2-bf18-9406af61f664" providerId="AD" clId="Web-{0C2BB564-9B17-0C7B-5C5F-08230624BB2F}" dt="2023-11-28T23:28:21.449" v="86" actId="14100"/>
          <ac:spMkLst>
            <pc:docMk/>
            <pc:sldMk cId="109857222" sldId="256"/>
            <ac:spMk id="3" creationId="{00000000-0000-0000-0000-000000000000}"/>
          </ac:spMkLst>
        </pc:spChg>
        <pc:spChg chg="add del">
          <ac:chgData name="Karolyn Seredick" userId="S::kseredic@students.kennesaw.edu::1e9891be-7d00-48a2-bf18-9406af61f664" providerId="AD" clId="Web-{0C2BB564-9B17-0C7B-5C5F-08230624BB2F}" dt="2023-11-28T23:26:52.684" v="51"/>
          <ac:spMkLst>
            <pc:docMk/>
            <pc:sldMk cId="109857222" sldId="256"/>
            <ac:spMk id="8" creationId="{A8DB9CD9-59B1-4D73-BC4C-98796A48EF9B}"/>
          </ac:spMkLst>
        </pc:spChg>
        <pc:spChg chg="add del">
          <ac:chgData name="Karolyn Seredick" userId="S::kseredic@students.kennesaw.edu::1e9891be-7d00-48a2-bf18-9406af61f664" providerId="AD" clId="Web-{0C2BB564-9B17-0C7B-5C5F-08230624BB2F}" dt="2023-11-28T23:26:03.605" v="47"/>
          <ac:spMkLst>
            <pc:docMk/>
            <pc:sldMk cId="109857222" sldId="256"/>
            <ac:spMk id="9" creationId="{71B2258F-86CA-4D4D-8270-BC05FCDEBFB3}"/>
          </ac:spMkLst>
        </pc:spChg>
        <pc:spChg chg="add del">
          <ac:chgData name="Karolyn Seredick" userId="S::kseredic@students.kennesaw.edu::1e9891be-7d00-48a2-bf18-9406af61f664" providerId="AD" clId="Web-{0C2BB564-9B17-0C7B-5C5F-08230624BB2F}" dt="2023-11-28T23:26:52.684" v="51"/>
          <ac:spMkLst>
            <pc:docMk/>
            <pc:sldMk cId="109857222" sldId="256"/>
            <ac:spMk id="10" creationId="{8874A6A9-41FF-4E33-AFA8-F9F81436A59E}"/>
          </ac:spMkLst>
        </pc:spChg>
        <pc:spChg chg="add del">
          <ac:chgData name="Karolyn Seredick" userId="S::kseredic@students.kennesaw.edu::1e9891be-7d00-48a2-bf18-9406af61f664" providerId="AD" clId="Web-{0C2BB564-9B17-0C7B-5C5F-08230624BB2F}" dt="2023-11-28T23:26:31.793" v="49"/>
          <ac:spMkLst>
            <pc:docMk/>
            <pc:sldMk cId="109857222" sldId="256"/>
            <ac:spMk id="11" creationId="{007891EC-4501-44ED-A8C8-B11B6DB767AB}"/>
          </ac:spMkLst>
        </pc:spChg>
        <pc:spChg chg="add del">
          <ac:chgData name="Karolyn Seredick" userId="S::kseredic@students.kennesaw.edu::1e9891be-7d00-48a2-bf18-9406af61f664" providerId="AD" clId="Web-{0C2BB564-9B17-0C7B-5C5F-08230624BB2F}" dt="2023-11-28T23:26:31.793" v="49"/>
          <ac:spMkLst>
            <pc:docMk/>
            <pc:sldMk cId="109857222" sldId="256"/>
            <ac:spMk id="12" creationId="{C1DD1A8A-57D5-4A81-AD04-532B043C5611}"/>
          </ac:spMkLst>
        </pc:spChg>
        <pc:spChg chg="add">
          <ac:chgData name="Karolyn Seredick" userId="S::kseredic@students.kennesaw.edu::1e9891be-7d00-48a2-bf18-9406af61f664" providerId="AD" clId="Web-{0C2BB564-9B17-0C7B-5C5F-08230624BB2F}" dt="2023-11-28T23:26:52.699" v="52"/>
          <ac:spMkLst>
            <pc:docMk/>
            <pc:sldMk cId="109857222" sldId="256"/>
            <ac:spMk id="21" creationId="{8F58EDD9-0685-44E6-9B72-108BB10E1AB0}"/>
          </ac:spMkLst>
        </pc:spChg>
        <pc:grpChg chg="add del">
          <ac:chgData name="Karolyn Seredick" userId="S::kseredic@students.kennesaw.edu::1e9891be-7d00-48a2-bf18-9406af61f664" providerId="AD" clId="Web-{0C2BB564-9B17-0C7B-5C5F-08230624BB2F}" dt="2023-11-28T23:26:52.684" v="51"/>
          <ac:grpSpMkLst>
            <pc:docMk/>
            <pc:sldMk cId="109857222" sldId="256"/>
            <ac:grpSpMk id="6" creationId="{721D730E-1F97-4071-B143-B05E6D2599BC}"/>
          </ac:grpSpMkLst>
        </pc:grpChg>
        <pc:picChg chg="add del">
          <ac:chgData name="Karolyn Seredick" userId="S::kseredic@students.kennesaw.edu::1e9891be-7d00-48a2-bf18-9406af61f664" providerId="AD" clId="Web-{0C2BB564-9B17-0C7B-5C5F-08230624BB2F}" dt="2023-11-28T23:26:03.605" v="47"/>
          <ac:picMkLst>
            <pc:docMk/>
            <pc:sldMk cId="109857222" sldId="256"/>
            <ac:picMk id="5" creationId="{EF3A4EE5-B8EF-4EE1-1844-64E1DA0AEAB1}"/>
          </ac:picMkLst>
        </pc:picChg>
        <pc:picChg chg="add del">
          <ac:chgData name="Karolyn Seredick" userId="S::kseredic@students.kennesaw.edu::1e9891be-7d00-48a2-bf18-9406af61f664" providerId="AD" clId="Web-{0C2BB564-9B17-0C7B-5C5F-08230624BB2F}" dt="2023-11-28T23:26:31.793" v="49"/>
          <ac:picMkLst>
            <pc:docMk/>
            <pc:sldMk cId="109857222" sldId="256"/>
            <ac:picMk id="13" creationId="{6345DCED-B32E-2333-04E4-8D1EF04F3959}"/>
          </ac:picMkLst>
        </pc:picChg>
        <pc:picChg chg="add">
          <ac:chgData name="Karolyn Seredick" userId="S::kseredic@students.kennesaw.edu::1e9891be-7d00-48a2-bf18-9406af61f664" providerId="AD" clId="Web-{0C2BB564-9B17-0C7B-5C5F-08230624BB2F}" dt="2023-11-28T23:26:52.699" v="52"/>
          <ac:picMkLst>
            <pc:docMk/>
            <pc:sldMk cId="109857222" sldId="256"/>
            <ac:picMk id="22" creationId="{C12B59E2-34AD-C0EE-501E-6180EB659576}"/>
          </ac:picMkLst>
        </pc:picChg>
      </pc:sldChg>
      <pc:sldChg chg="addSp delSp modSp mod setBg">
        <pc:chgData name="Karolyn Seredick" userId="S::kseredic@students.kennesaw.edu::1e9891be-7d00-48a2-bf18-9406af61f664" providerId="AD" clId="Web-{0C2BB564-9B17-0C7B-5C5F-08230624BB2F}" dt="2023-11-28T23:41:41.450" v="803"/>
        <pc:sldMkLst>
          <pc:docMk/>
          <pc:sldMk cId="18488546" sldId="257"/>
        </pc:sldMkLst>
        <pc:spChg chg="mod">
          <ac:chgData name="Karolyn Seredick" userId="S::kseredic@students.kennesaw.edu::1e9891be-7d00-48a2-bf18-9406af61f664" providerId="AD" clId="Web-{0C2BB564-9B17-0C7B-5C5F-08230624BB2F}" dt="2023-11-28T23:41:41.450" v="803"/>
          <ac:spMkLst>
            <pc:docMk/>
            <pc:sldMk cId="18488546" sldId="257"/>
            <ac:spMk id="2" creationId="{3EF59697-05DA-AC68-F349-9A6DEB1DACEA}"/>
          </ac:spMkLst>
        </pc:spChg>
        <pc:spChg chg="del mod">
          <ac:chgData name="Karolyn Seredick" userId="S::kseredic@students.kennesaw.edu::1e9891be-7d00-48a2-bf18-9406af61f664" providerId="AD" clId="Web-{0C2BB564-9B17-0C7B-5C5F-08230624BB2F}" dt="2023-11-28T23:41:41.450" v="803"/>
          <ac:spMkLst>
            <pc:docMk/>
            <pc:sldMk cId="18488546" sldId="257"/>
            <ac:spMk id="3" creationId="{28184DDE-3224-2F97-93EF-97E18CE0A190}"/>
          </ac:spMkLst>
        </pc:spChg>
        <pc:spChg chg="add">
          <ac:chgData name="Karolyn Seredick" userId="S::kseredic@students.kennesaw.edu::1e9891be-7d00-48a2-bf18-9406af61f664" providerId="AD" clId="Web-{0C2BB564-9B17-0C7B-5C5F-08230624BB2F}" dt="2023-11-28T23:41:41.450" v="803"/>
          <ac:spMkLst>
            <pc:docMk/>
            <pc:sldMk cId="18488546" sldId="257"/>
            <ac:spMk id="9" creationId="{AE2B703B-46F9-481A-A605-82E2A828C4FA}"/>
          </ac:spMkLst>
        </pc:spChg>
        <pc:spChg chg="add">
          <ac:chgData name="Karolyn Seredick" userId="S::kseredic@students.kennesaw.edu::1e9891be-7d00-48a2-bf18-9406af61f664" providerId="AD" clId="Web-{0C2BB564-9B17-0C7B-5C5F-08230624BB2F}" dt="2023-11-28T23:41:41.450" v="803"/>
          <ac:spMkLst>
            <pc:docMk/>
            <pc:sldMk cId="18488546" sldId="257"/>
            <ac:spMk id="11" creationId="{F13BE4D7-0C3D-4906-B230-A1C5B4665CCF}"/>
          </ac:spMkLst>
        </pc:spChg>
        <pc:graphicFrameChg chg="add">
          <ac:chgData name="Karolyn Seredick" userId="S::kseredic@students.kennesaw.edu::1e9891be-7d00-48a2-bf18-9406af61f664" providerId="AD" clId="Web-{0C2BB564-9B17-0C7B-5C5F-08230624BB2F}" dt="2023-11-28T23:41:41.450" v="803"/>
          <ac:graphicFrameMkLst>
            <pc:docMk/>
            <pc:sldMk cId="18488546" sldId="257"/>
            <ac:graphicFrameMk id="5" creationId="{F69EFF30-5BC3-0784-993A-C4F13A211CD0}"/>
          </ac:graphicFrameMkLst>
        </pc:graphicFrameChg>
      </pc:sldChg>
      <pc:sldChg chg="del">
        <pc:chgData name="Karolyn Seredick" userId="S::kseredic@students.kennesaw.edu::1e9891be-7d00-48a2-bf18-9406af61f664" providerId="AD" clId="Web-{0C2BB564-9B17-0C7B-5C5F-08230624BB2F}" dt="2023-11-28T23:48:00.559" v="820"/>
        <pc:sldMkLst>
          <pc:docMk/>
          <pc:sldMk cId="3446667822" sldId="259"/>
        </pc:sldMkLst>
      </pc:sldChg>
      <pc:sldChg chg="addSp delSp modSp mod setBg">
        <pc:chgData name="Karolyn Seredick" userId="S::kseredic@students.kennesaw.edu::1e9891be-7d00-48a2-bf18-9406af61f664" providerId="AD" clId="Web-{0C2BB564-9B17-0C7B-5C5F-08230624BB2F}" dt="2023-11-29T00:00:49.059" v="1269" actId="20577"/>
        <pc:sldMkLst>
          <pc:docMk/>
          <pc:sldMk cId="1595658033" sldId="261"/>
        </pc:sldMkLst>
        <pc:spChg chg="mod">
          <ac:chgData name="Karolyn Seredick" userId="S::kseredic@students.kennesaw.edu::1e9891be-7d00-48a2-bf18-9406af61f664" providerId="AD" clId="Web-{0C2BB564-9B17-0C7B-5C5F-08230624BB2F}" dt="2023-11-28T23:47:34.840" v="819"/>
          <ac:spMkLst>
            <pc:docMk/>
            <pc:sldMk cId="1595658033" sldId="261"/>
            <ac:spMk id="2" creationId="{5C980D4F-96A5-41C1-D057-43E090EBC744}"/>
          </ac:spMkLst>
        </pc:spChg>
        <pc:spChg chg="del">
          <ac:chgData name="Karolyn Seredick" userId="S::kseredic@students.kennesaw.edu::1e9891be-7d00-48a2-bf18-9406af61f664" providerId="AD" clId="Web-{0C2BB564-9B17-0C7B-5C5F-08230624BB2F}" dt="2023-11-28T23:47:34.840" v="819"/>
          <ac:spMkLst>
            <pc:docMk/>
            <pc:sldMk cId="1595658033" sldId="261"/>
            <ac:spMk id="3" creationId="{5B845B68-3D48-9A69-1263-149A9AF363EB}"/>
          </ac:spMkLst>
        </pc:spChg>
        <pc:spChg chg="add mod">
          <ac:chgData name="Karolyn Seredick" userId="S::kseredic@students.kennesaw.edu::1e9891be-7d00-48a2-bf18-9406af61f664" providerId="AD" clId="Web-{0C2BB564-9B17-0C7B-5C5F-08230624BB2F}" dt="2023-11-29T00:00:49.059" v="1269" actId="20577"/>
          <ac:spMkLst>
            <pc:docMk/>
            <pc:sldMk cId="1595658033" sldId="261"/>
            <ac:spMk id="4" creationId="{787B137B-8DF3-A3E3-F0A8-D10994AA9E7F}"/>
          </ac:spMkLst>
        </pc:spChg>
        <pc:spChg chg="add">
          <ac:chgData name="Karolyn Seredick" userId="S::kseredic@students.kennesaw.edu::1e9891be-7d00-48a2-bf18-9406af61f664" providerId="AD" clId="Web-{0C2BB564-9B17-0C7B-5C5F-08230624BB2F}" dt="2023-11-28T23:47:34.840" v="819"/>
          <ac:spMkLst>
            <pc:docMk/>
            <pc:sldMk cId="1595658033" sldId="261"/>
            <ac:spMk id="9" creationId="{0671A8AE-40A1-4631-A6B8-581AFF065482}"/>
          </ac:spMkLst>
        </pc:spChg>
        <pc:spChg chg="add">
          <ac:chgData name="Karolyn Seredick" userId="S::kseredic@students.kennesaw.edu::1e9891be-7d00-48a2-bf18-9406af61f664" providerId="AD" clId="Web-{0C2BB564-9B17-0C7B-5C5F-08230624BB2F}" dt="2023-11-28T23:47:34.840" v="819"/>
          <ac:spMkLst>
            <pc:docMk/>
            <pc:sldMk cId="1595658033" sldId="261"/>
            <ac:spMk id="11" creationId="{AB58EF07-17C2-48CF-ABB0-EEF1F17CB8F0}"/>
          </ac:spMkLst>
        </pc:spChg>
        <pc:spChg chg="add">
          <ac:chgData name="Karolyn Seredick" userId="S::kseredic@students.kennesaw.edu::1e9891be-7d00-48a2-bf18-9406af61f664" providerId="AD" clId="Web-{0C2BB564-9B17-0C7B-5C5F-08230624BB2F}" dt="2023-11-28T23:47:34.840" v="819"/>
          <ac:spMkLst>
            <pc:docMk/>
            <pc:sldMk cId="1595658033" sldId="261"/>
            <ac:spMk id="13" creationId="{AF2F604E-43BE-4DC3-B983-E071523364F8}"/>
          </ac:spMkLst>
        </pc:spChg>
        <pc:spChg chg="add">
          <ac:chgData name="Karolyn Seredick" userId="S::kseredic@students.kennesaw.edu::1e9891be-7d00-48a2-bf18-9406af61f664" providerId="AD" clId="Web-{0C2BB564-9B17-0C7B-5C5F-08230624BB2F}" dt="2023-11-28T23:47:34.840" v="819"/>
          <ac:spMkLst>
            <pc:docMk/>
            <pc:sldMk cId="1595658033" sldId="261"/>
            <ac:spMk id="15" creationId="{08C9B587-E65E-4B52-B37C-ABEBB6E87928}"/>
          </ac:spMkLst>
        </pc:spChg>
        <pc:picChg chg="add">
          <ac:chgData name="Karolyn Seredick" userId="S::kseredic@students.kennesaw.edu::1e9891be-7d00-48a2-bf18-9406af61f664" providerId="AD" clId="Web-{0C2BB564-9B17-0C7B-5C5F-08230624BB2F}" dt="2023-11-28T23:47:34.840" v="819"/>
          <ac:picMkLst>
            <pc:docMk/>
            <pc:sldMk cId="1595658033" sldId="261"/>
            <ac:picMk id="5" creationId="{80A333BF-4F28-6CB9-1EB6-3E0AD7E9AD1D}"/>
          </ac:picMkLst>
        </pc:picChg>
      </pc:sldChg>
      <pc:sldChg chg="addSp modSp mod setBg">
        <pc:chgData name="Karolyn Seredick" userId="S::kseredic@students.kennesaw.edu::1e9891be-7d00-48a2-bf18-9406af61f664" providerId="AD" clId="Web-{0C2BB564-9B17-0C7B-5C5F-08230624BB2F}" dt="2023-11-28T23:56:11.746" v="1231" actId="14100"/>
        <pc:sldMkLst>
          <pc:docMk/>
          <pc:sldMk cId="3834317257" sldId="262"/>
        </pc:sldMkLst>
        <pc:spChg chg="mod">
          <ac:chgData name="Karolyn Seredick" userId="S::kseredic@students.kennesaw.edu::1e9891be-7d00-48a2-bf18-9406af61f664" providerId="AD" clId="Web-{0C2BB564-9B17-0C7B-5C5F-08230624BB2F}" dt="2023-11-28T23:56:11.746" v="1231" actId="14100"/>
          <ac:spMkLst>
            <pc:docMk/>
            <pc:sldMk cId="3834317257" sldId="262"/>
            <ac:spMk id="2" creationId="{3299AE79-796F-ECC0-2DB7-9B8E0C4F794A}"/>
          </ac:spMkLst>
        </pc:spChg>
        <pc:spChg chg="mod">
          <ac:chgData name="Karolyn Seredick" userId="S::kseredic@students.kennesaw.edu::1e9891be-7d00-48a2-bf18-9406af61f664" providerId="AD" clId="Web-{0C2BB564-9B17-0C7B-5C5F-08230624BB2F}" dt="2023-11-28T23:45:12.778" v="816"/>
          <ac:spMkLst>
            <pc:docMk/>
            <pc:sldMk cId="3834317257" sldId="262"/>
            <ac:spMk id="3" creationId="{D4506A79-4178-064A-7C69-65A386CDDD64}"/>
          </ac:spMkLst>
        </pc:spChg>
        <pc:spChg chg="add">
          <ac:chgData name="Karolyn Seredick" userId="S::kseredic@students.kennesaw.edu::1e9891be-7d00-48a2-bf18-9406af61f664" providerId="AD" clId="Web-{0C2BB564-9B17-0C7B-5C5F-08230624BB2F}" dt="2023-11-28T23:45:12.778" v="816"/>
          <ac:spMkLst>
            <pc:docMk/>
            <pc:sldMk cId="3834317257" sldId="262"/>
            <ac:spMk id="10" creationId="{8538EBC2-0B11-4732-8715-799409C4A914}"/>
          </ac:spMkLst>
        </pc:spChg>
        <pc:spChg chg="add">
          <ac:chgData name="Karolyn Seredick" userId="S::kseredic@students.kennesaw.edu::1e9891be-7d00-48a2-bf18-9406af61f664" providerId="AD" clId="Web-{0C2BB564-9B17-0C7B-5C5F-08230624BB2F}" dt="2023-11-28T23:45:12.778" v="816"/>
          <ac:spMkLst>
            <pc:docMk/>
            <pc:sldMk cId="3834317257" sldId="262"/>
            <ac:spMk id="12" creationId="{CE3C5560-7A9C-489F-9148-18C5E1D0F0B2}"/>
          </ac:spMkLst>
        </pc:spChg>
        <pc:spChg chg="add">
          <ac:chgData name="Karolyn Seredick" userId="S::kseredic@students.kennesaw.edu::1e9891be-7d00-48a2-bf18-9406af61f664" providerId="AD" clId="Web-{0C2BB564-9B17-0C7B-5C5F-08230624BB2F}" dt="2023-11-28T23:45:12.778" v="816"/>
          <ac:spMkLst>
            <pc:docMk/>
            <pc:sldMk cId="3834317257" sldId="262"/>
            <ac:spMk id="16" creationId="{508BEF50-7B1E-49A4-BC19-5F4F1D755E64}"/>
          </ac:spMkLst>
        </pc:spChg>
        <pc:spChg chg="add">
          <ac:chgData name="Karolyn Seredick" userId="S::kseredic@students.kennesaw.edu::1e9891be-7d00-48a2-bf18-9406af61f664" providerId="AD" clId="Web-{0C2BB564-9B17-0C7B-5C5F-08230624BB2F}" dt="2023-11-28T23:45:12.778" v="816"/>
          <ac:spMkLst>
            <pc:docMk/>
            <pc:sldMk cId="3834317257" sldId="262"/>
            <ac:spMk id="18" creationId="{3FBAD350-5664-4811-A208-657FB882D350}"/>
          </ac:spMkLst>
        </pc:spChg>
        <pc:spChg chg="add">
          <ac:chgData name="Karolyn Seredick" userId="S::kseredic@students.kennesaw.edu::1e9891be-7d00-48a2-bf18-9406af61f664" providerId="AD" clId="Web-{0C2BB564-9B17-0C7B-5C5F-08230624BB2F}" dt="2023-11-28T23:45:12.778" v="816"/>
          <ac:spMkLst>
            <pc:docMk/>
            <pc:sldMk cId="3834317257" sldId="262"/>
            <ac:spMk id="20" creationId="{C39ADB8F-D187-49D7-BDCF-C1B6DC727068}"/>
          </ac:spMkLst>
        </pc:spChg>
        <pc:picChg chg="add">
          <ac:chgData name="Karolyn Seredick" userId="S::kseredic@students.kennesaw.edu::1e9891be-7d00-48a2-bf18-9406af61f664" providerId="AD" clId="Web-{0C2BB564-9B17-0C7B-5C5F-08230624BB2F}" dt="2023-11-28T23:45:12.778" v="816"/>
          <ac:picMkLst>
            <pc:docMk/>
            <pc:sldMk cId="3834317257" sldId="262"/>
            <ac:picMk id="7" creationId="{3646840B-0954-74E9-A1B9-7400E10AE2BA}"/>
          </ac:picMkLst>
        </pc:picChg>
        <pc:cxnChg chg="add">
          <ac:chgData name="Karolyn Seredick" userId="S::kseredic@students.kennesaw.edu::1e9891be-7d00-48a2-bf18-9406af61f664" providerId="AD" clId="Web-{0C2BB564-9B17-0C7B-5C5F-08230624BB2F}" dt="2023-11-28T23:45:12.778" v="816"/>
          <ac:cxnSpMkLst>
            <pc:docMk/>
            <pc:sldMk cId="3834317257" sldId="262"/>
            <ac:cxnSpMk id="14" creationId="{56020367-4FD5-4596-8E10-C5F095CD8DBF}"/>
          </ac:cxnSpMkLst>
        </pc:cxnChg>
      </pc:sldChg>
      <pc:sldChg chg="addSp delSp modSp mod setBg setClrOvrMap">
        <pc:chgData name="Karolyn Seredick" userId="S::kseredic@students.kennesaw.edu::1e9891be-7d00-48a2-bf18-9406af61f664" providerId="AD" clId="Web-{0C2BB564-9B17-0C7B-5C5F-08230624BB2F}" dt="2023-11-29T00:00:27.090" v="1266" actId="1076"/>
        <pc:sldMkLst>
          <pc:docMk/>
          <pc:sldMk cId="2157059639" sldId="263"/>
        </pc:sldMkLst>
        <pc:spChg chg="mod ord">
          <ac:chgData name="Karolyn Seredick" userId="S::kseredic@students.kennesaw.edu::1e9891be-7d00-48a2-bf18-9406af61f664" providerId="AD" clId="Web-{0C2BB564-9B17-0C7B-5C5F-08230624BB2F}" dt="2023-11-29T00:00:08.715" v="1263" actId="1076"/>
          <ac:spMkLst>
            <pc:docMk/>
            <pc:sldMk cId="2157059639" sldId="263"/>
            <ac:spMk id="2" creationId="{E97F5D40-D642-2B81-66A6-96B3C00F5211}"/>
          </ac:spMkLst>
        </pc:spChg>
        <pc:spChg chg="del">
          <ac:chgData name="Karolyn Seredick" userId="S::kseredic@students.kennesaw.edu::1e9891be-7d00-48a2-bf18-9406af61f664" providerId="AD" clId="Web-{0C2BB564-9B17-0C7B-5C5F-08230624BB2F}" dt="2023-11-28T23:46:34.653" v="817"/>
          <ac:spMkLst>
            <pc:docMk/>
            <pc:sldMk cId="2157059639" sldId="263"/>
            <ac:spMk id="3" creationId="{FC1DC4E2-C0C0-0D4E-EBA9-15595266F19D}"/>
          </ac:spMkLst>
        </pc:spChg>
        <pc:spChg chg="add del">
          <ac:chgData name="Karolyn Seredick" userId="S::kseredic@students.kennesaw.edu::1e9891be-7d00-48a2-bf18-9406af61f664" providerId="AD" clId="Web-{0C2BB564-9B17-0C7B-5C5F-08230624BB2F}" dt="2023-11-28T23:59:56.449" v="1261"/>
          <ac:spMkLst>
            <pc:docMk/>
            <pc:sldMk cId="2157059639" sldId="263"/>
            <ac:spMk id="9" creationId="{D4771268-CB57-404A-9271-370EB28F6090}"/>
          </ac:spMkLst>
        </pc:spChg>
        <pc:spChg chg="add del">
          <ac:chgData name="Karolyn Seredick" userId="S::kseredic@students.kennesaw.edu::1e9891be-7d00-48a2-bf18-9406af61f664" providerId="AD" clId="Web-{0C2BB564-9B17-0C7B-5C5F-08230624BB2F}" dt="2023-11-28T23:59:37.121" v="1258"/>
          <ac:spMkLst>
            <pc:docMk/>
            <pc:sldMk cId="2157059639" sldId="263"/>
            <ac:spMk id="13" creationId="{31C0FE7E-3CC8-5378-E944-4E006C09BBEE}"/>
          </ac:spMkLst>
        </pc:spChg>
        <pc:spChg chg="add del">
          <ac:chgData name="Karolyn Seredick" userId="S::kseredic@students.kennesaw.edu::1e9891be-7d00-48a2-bf18-9406af61f664" providerId="AD" clId="Web-{0C2BB564-9B17-0C7B-5C5F-08230624BB2F}" dt="2023-11-28T23:59:37.121" v="1258"/>
          <ac:spMkLst>
            <pc:docMk/>
            <pc:sldMk cId="2157059639" sldId="263"/>
            <ac:spMk id="16" creationId="{C3896A03-3945-419A-B66B-4EE266EDD152}"/>
          </ac:spMkLst>
        </pc:spChg>
        <pc:spChg chg="add del">
          <ac:chgData name="Karolyn Seredick" userId="S::kseredic@students.kennesaw.edu::1e9891be-7d00-48a2-bf18-9406af61f664" providerId="AD" clId="Web-{0C2BB564-9B17-0C7B-5C5F-08230624BB2F}" dt="2023-11-28T23:59:37.121" v="1258"/>
          <ac:spMkLst>
            <pc:docMk/>
            <pc:sldMk cId="2157059639" sldId="263"/>
            <ac:spMk id="18" creationId="{B34F5AD2-EDBD-4BBD-A55C-EAFFD0C7097A}"/>
          </ac:spMkLst>
        </pc:spChg>
        <pc:spChg chg="add del">
          <ac:chgData name="Karolyn Seredick" userId="S::kseredic@students.kennesaw.edu::1e9891be-7d00-48a2-bf18-9406af61f664" providerId="AD" clId="Web-{0C2BB564-9B17-0C7B-5C5F-08230624BB2F}" dt="2023-11-28T23:59:37.121" v="1258"/>
          <ac:spMkLst>
            <pc:docMk/>
            <pc:sldMk cId="2157059639" sldId="263"/>
            <ac:spMk id="20" creationId="{450D3AD2-FA80-415F-A9CE-54D884561CD7}"/>
          </ac:spMkLst>
        </pc:spChg>
        <pc:spChg chg="add del">
          <ac:chgData name="Karolyn Seredick" userId="S::kseredic@students.kennesaw.edu::1e9891be-7d00-48a2-bf18-9406af61f664" providerId="AD" clId="Web-{0C2BB564-9B17-0C7B-5C5F-08230624BB2F}" dt="2023-11-28T23:59:56.043" v="1260"/>
          <ac:spMkLst>
            <pc:docMk/>
            <pc:sldMk cId="2157059639" sldId="263"/>
            <ac:spMk id="22" creationId="{6CB927A4-E432-4310-9CD5-E89FF5063179}"/>
          </ac:spMkLst>
        </pc:spChg>
        <pc:spChg chg="add del">
          <ac:chgData name="Karolyn Seredick" userId="S::kseredic@students.kennesaw.edu::1e9891be-7d00-48a2-bf18-9406af61f664" providerId="AD" clId="Web-{0C2BB564-9B17-0C7B-5C5F-08230624BB2F}" dt="2023-11-28T23:59:56.043" v="1260"/>
          <ac:spMkLst>
            <pc:docMk/>
            <pc:sldMk cId="2157059639" sldId="263"/>
            <ac:spMk id="23" creationId="{889D5D69-307E-4862-950C-1A7CC8A22B4A}"/>
          </ac:spMkLst>
        </pc:spChg>
        <pc:spChg chg="add del">
          <ac:chgData name="Karolyn Seredick" userId="S::kseredic@students.kennesaw.edu::1e9891be-7d00-48a2-bf18-9406af61f664" providerId="AD" clId="Web-{0C2BB564-9B17-0C7B-5C5F-08230624BB2F}" dt="2023-11-28T23:59:56.043" v="1260"/>
          <ac:spMkLst>
            <pc:docMk/>
            <pc:sldMk cId="2157059639" sldId="263"/>
            <ac:spMk id="24" creationId="{E3020543-B24B-4EC4-8FFC-8DD88EEA91A8}"/>
          </ac:spMkLst>
        </pc:spChg>
        <pc:spChg chg="add del">
          <ac:chgData name="Karolyn Seredick" userId="S::kseredic@students.kennesaw.edu::1e9891be-7d00-48a2-bf18-9406af61f664" providerId="AD" clId="Web-{0C2BB564-9B17-0C7B-5C5F-08230624BB2F}" dt="2023-11-28T23:59:56.043" v="1260"/>
          <ac:spMkLst>
            <pc:docMk/>
            <pc:sldMk cId="2157059639" sldId="263"/>
            <ac:spMk id="25" creationId="{2100E061-779B-4006-BC39-114A057A7178}"/>
          </ac:spMkLst>
        </pc:spChg>
        <pc:spChg chg="add del">
          <ac:chgData name="Karolyn Seredick" userId="S::kseredic@students.kennesaw.edu::1e9891be-7d00-48a2-bf18-9406af61f664" providerId="AD" clId="Web-{0C2BB564-9B17-0C7B-5C5F-08230624BB2F}" dt="2023-11-28T23:59:56.043" v="1260"/>
          <ac:spMkLst>
            <pc:docMk/>
            <pc:sldMk cId="2157059639" sldId="263"/>
            <ac:spMk id="26" creationId="{1453BF6C-B012-48B7-B4E8-6D7AC7C27D02}"/>
          </ac:spMkLst>
        </pc:spChg>
        <pc:spChg chg="add del">
          <ac:chgData name="Karolyn Seredick" userId="S::kseredic@students.kennesaw.edu::1e9891be-7d00-48a2-bf18-9406af61f664" providerId="AD" clId="Web-{0C2BB564-9B17-0C7B-5C5F-08230624BB2F}" dt="2023-11-28T23:59:56.043" v="1260"/>
          <ac:spMkLst>
            <pc:docMk/>
            <pc:sldMk cId="2157059639" sldId="263"/>
            <ac:spMk id="28" creationId="{C84D2004-34C5-8429-7108-515B55B5E0BB}"/>
          </ac:spMkLst>
        </pc:spChg>
        <pc:spChg chg="add">
          <ac:chgData name="Karolyn Seredick" userId="S::kseredic@students.kennesaw.edu::1e9891be-7d00-48a2-bf18-9406af61f664" providerId="AD" clId="Web-{0C2BB564-9B17-0C7B-5C5F-08230624BB2F}" dt="2023-11-28T23:59:56.449" v="1261"/>
          <ac:spMkLst>
            <pc:docMk/>
            <pc:sldMk cId="2157059639" sldId="263"/>
            <ac:spMk id="30" creationId="{5C8908E2-EE49-44D2-9428-A28D2312A8D5}"/>
          </ac:spMkLst>
        </pc:spChg>
        <pc:spChg chg="add">
          <ac:chgData name="Karolyn Seredick" userId="S::kseredic@students.kennesaw.edu::1e9891be-7d00-48a2-bf18-9406af61f664" providerId="AD" clId="Web-{0C2BB564-9B17-0C7B-5C5F-08230624BB2F}" dt="2023-11-28T23:59:56.449" v="1261"/>
          <ac:spMkLst>
            <pc:docMk/>
            <pc:sldMk cId="2157059639" sldId="263"/>
            <ac:spMk id="33" creationId="{215A9370-15D3-4C30-8BA1-2059A74C9990}"/>
          </ac:spMkLst>
        </pc:spChg>
        <pc:spChg chg="add">
          <ac:chgData name="Karolyn Seredick" userId="S::kseredic@students.kennesaw.edu::1e9891be-7d00-48a2-bf18-9406af61f664" providerId="AD" clId="Web-{0C2BB564-9B17-0C7B-5C5F-08230624BB2F}" dt="2023-11-28T23:59:56.449" v="1261"/>
          <ac:spMkLst>
            <pc:docMk/>
            <pc:sldMk cId="2157059639" sldId="263"/>
            <ac:spMk id="34" creationId="{ED888B23-07FA-482A-96DF-47E31AF1A603}"/>
          </ac:spMkLst>
        </pc:spChg>
        <pc:spChg chg="add del">
          <ac:chgData name="Karolyn Seredick" userId="S::kseredic@students.kennesaw.edu::1e9891be-7d00-48a2-bf18-9406af61f664" providerId="AD" clId="Web-{0C2BB564-9B17-0C7B-5C5F-08230624BB2F}" dt="2023-11-29T00:00:03.621" v="1262"/>
          <ac:spMkLst>
            <pc:docMk/>
            <pc:sldMk cId="2157059639" sldId="263"/>
            <ac:spMk id="35" creationId="{DBDA1048-01BC-9788-0CBB-0785CA5BF4B2}"/>
          </ac:spMkLst>
        </pc:spChg>
        <pc:grpChg chg="add">
          <ac:chgData name="Karolyn Seredick" userId="S::kseredic@students.kennesaw.edu::1e9891be-7d00-48a2-bf18-9406af61f664" providerId="AD" clId="Web-{0C2BB564-9B17-0C7B-5C5F-08230624BB2F}" dt="2023-11-28T23:59:56.449" v="1261"/>
          <ac:grpSpMkLst>
            <pc:docMk/>
            <pc:sldMk cId="2157059639" sldId="263"/>
            <ac:grpSpMk id="31" creationId="{514E1141-65DC-4F54-8399-7221AE6F83D4}"/>
          </ac:grpSpMkLst>
        </pc:grpChg>
        <pc:picChg chg="add mod ord">
          <ac:chgData name="Karolyn Seredick" userId="S::kseredic@students.kennesaw.edu::1e9891be-7d00-48a2-bf18-9406af61f664" providerId="AD" clId="Web-{0C2BB564-9B17-0C7B-5C5F-08230624BB2F}" dt="2023-11-29T00:00:27.090" v="1266" actId="1076"/>
          <ac:picMkLst>
            <pc:docMk/>
            <pc:sldMk cId="2157059639" sldId="263"/>
            <ac:picMk id="4" creationId="{ACC2669F-E569-825F-9153-B4A2FF76F704}"/>
          </ac:picMkLst>
        </pc:picChg>
        <pc:cxnChg chg="add del">
          <ac:chgData name="Karolyn Seredick" userId="S::kseredic@students.kennesaw.edu::1e9891be-7d00-48a2-bf18-9406af61f664" providerId="AD" clId="Web-{0C2BB564-9B17-0C7B-5C5F-08230624BB2F}" dt="2023-11-28T23:59:56.043" v="1260"/>
          <ac:cxnSpMkLst>
            <pc:docMk/>
            <pc:sldMk cId="2157059639" sldId="263"/>
            <ac:cxnSpMk id="27" creationId="{C49DA8F6-BCC1-4447-B54C-57856834B94B}"/>
          </ac:cxnSpMkLst>
        </pc:cxnChg>
      </pc:sldChg>
      <pc:sldChg chg="addSp delSp modSp mod setBg addAnim delAnim">
        <pc:chgData name="Karolyn Seredick" userId="S::kseredic@students.kennesaw.edu::1e9891be-7d00-48a2-bf18-9406af61f664" providerId="AD" clId="Web-{0C2BB564-9B17-0C7B-5C5F-08230624BB2F}" dt="2023-11-29T00:10:03.699" v="1283" actId="14100"/>
        <pc:sldMkLst>
          <pc:docMk/>
          <pc:sldMk cId="489437704" sldId="264"/>
        </pc:sldMkLst>
        <pc:spChg chg="del mod">
          <ac:chgData name="Karolyn Seredick" userId="S::kseredic@students.kennesaw.edu::1e9891be-7d00-48a2-bf18-9406af61f664" providerId="AD" clId="Web-{0C2BB564-9B17-0C7B-5C5F-08230624BB2F}" dt="2023-11-28T23:43:49.559" v="809"/>
          <ac:spMkLst>
            <pc:docMk/>
            <pc:sldMk cId="489437704" sldId="264"/>
            <ac:spMk id="2" creationId="{D8D2E767-614C-20BE-2D6C-3F5C1CF2116B}"/>
          </ac:spMkLst>
        </pc:spChg>
        <pc:spChg chg="del mod">
          <ac:chgData name="Karolyn Seredick" userId="S::kseredic@students.kennesaw.edu::1e9891be-7d00-48a2-bf18-9406af61f664" providerId="AD" clId="Web-{0C2BB564-9B17-0C7B-5C5F-08230624BB2F}" dt="2023-11-28T23:43:51.215" v="810"/>
          <ac:spMkLst>
            <pc:docMk/>
            <pc:sldMk cId="489437704" sldId="264"/>
            <ac:spMk id="3" creationId="{330A9216-201E-4AF5-1672-6C1A0032E9FD}"/>
          </ac:spMkLst>
        </pc:spChg>
        <pc:spChg chg="add del mod">
          <ac:chgData name="Karolyn Seredick" userId="S::kseredic@students.kennesaw.edu::1e9891be-7d00-48a2-bf18-9406af61f664" providerId="AD" clId="Web-{0C2BB564-9B17-0C7B-5C5F-08230624BB2F}" dt="2023-11-28T23:43:56.668" v="811"/>
          <ac:spMkLst>
            <pc:docMk/>
            <pc:sldMk cId="489437704" sldId="264"/>
            <ac:spMk id="5" creationId="{5752A7A4-501C-45F3-38E8-B740DFD0BF20}"/>
          </ac:spMkLst>
        </pc:spChg>
        <pc:spChg chg="add del">
          <ac:chgData name="Karolyn Seredick" userId="S::kseredic@students.kennesaw.edu::1e9891be-7d00-48a2-bf18-9406af61f664" providerId="AD" clId="Web-{0C2BB564-9B17-0C7B-5C5F-08230624BB2F}" dt="2023-11-28T23:44:25.293" v="815"/>
          <ac:spMkLst>
            <pc:docMk/>
            <pc:sldMk cId="489437704" sldId="264"/>
            <ac:spMk id="8" creationId="{D278ADA9-6383-4BDD-80D2-8899A402687B}"/>
          </ac:spMkLst>
        </pc:spChg>
        <pc:spChg chg="add del">
          <ac:chgData name="Karolyn Seredick" userId="S::kseredic@students.kennesaw.edu::1e9891be-7d00-48a2-bf18-9406af61f664" providerId="AD" clId="Web-{0C2BB564-9B17-0C7B-5C5F-08230624BB2F}" dt="2023-11-28T23:43:46.637" v="808"/>
          <ac:spMkLst>
            <pc:docMk/>
            <pc:sldMk cId="489437704" sldId="264"/>
            <ac:spMk id="10" creationId="{484B7147-B0F6-40ED-B5A2-FF72BC8198B6}"/>
          </ac:spMkLst>
        </pc:spChg>
        <pc:spChg chg="add del">
          <ac:chgData name="Karolyn Seredick" userId="S::kseredic@students.kennesaw.edu::1e9891be-7d00-48a2-bf18-9406af61f664" providerId="AD" clId="Web-{0C2BB564-9B17-0C7B-5C5F-08230624BB2F}" dt="2023-11-28T23:44:25.293" v="815"/>
          <ac:spMkLst>
            <pc:docMk/>
            <pc:sldMk cId="489437704" sldId="264"/>
            <ac:spMk id="12" creationId="{B36D2DE0-0628-4A9A-A59D-7BA8B5EB3022}"/>
          </ac:spMkLst>
        </pc:spChg>
        <pc:spChg chg="add del">
          <ac:chgData name="Karolyn Seredick" userId="S::kseredic@students.kennesaw.edu::1e9891be-7d00-48a2-bf18-9406af61f664" providerId="AD" clId="Web-{0C2BB564-9B17-0C7B-5C5F-08230624BB2F}" dt="2023-11-28T23:43:45.715" v="807"/>
          <ac:spMkLst>
            <pc:docMk/>
            <pc:sldMk cId="489437704" sldId="264"/>
            <ac:spMk id="14" creationId="{48E405C9-94BE-41DA-928C-DEC9A8550E9F}"/>
          </ac:spMkLst>
        </pc:spChg>
        <pc:spChg chg="add del">
          <ac:chgData name="Karolyn Seredick" userId="S::kseredic@students.kennesaw.edu::1e9891be-7d00-48a2-bf18-9406af61f664" providerId="AD" clId="Web-{0C2BB564-9B17-0C7B-5C5F-08230624BB2F}" dt="2023-11-28T23:44:03.653" v="813"/>
          <ac:spMkLst>
            <pc:docMk/>
            <pc:sldMk cId="489437704" sldId="264"/>
            <ac:spMk id="16" creationId="{D2091A72-D5BB-42AC-8FD3-F7747D90861E}"/>
          </ac:spMkLst>
        </pc:spChg>
        <pc:spChg chg="add del">
          <ac:chgData name="Karolyn Seredick" userId="S::kseredic@students.kennesaw.edu::1e9891be-7d00-48a2-bf18-9406af61f664" providerId="AD" clId="Web-{0C2BB564-9B17-0C7B-5C5F-08230624BB2F}" dt="2023-11-29T00:08:38.090" v="1279"/>
          <ac:spMkLst>
            <pc:docMk/>
            <pc:sldMk cId="489437704" sldId="264"/>
            <ac:spMk id="17" creationId="{F3060C83-F051-4F0E-ABAD-AA0DFC48B218}"/>
          </ac:spMkLst>
        </pc:spChg>
        <pc:spChg chg="add del">
          <ac:chgData name="Karolyn Seredick" userId="S::kseredic@students.kennesaw.edu::1e9891be-7d00-48a2-bf18-9406af61f664" providerId="AD" clId="Web-{0C2BB564-9B17-0C7B-5C5F-08230624BB2F}" dt="2023-11-28T23:43:58.028" v="812"/>
          <ac:spMkLst>
            <pc:docMk/>
            <pc:sldMk cId="489437704" sldId="264"/>
            <ac:spMk id="18" creationId="{6ED12BFC-A737-46AF-8411-481112D54B0C}"/>
          </ac:spMkLst>
        </pc:spChg>
        <pc:spChg chg="add del">
          <ac:chgData name="Karolyn Seredick" userId="S::kseredic@students.kennesaw.edu::1e9891be-7d00-48a2-bf18-9406af61f664" providerId="AD" clId="Web-{0C2BB564-9B17-0C7B-5C5F-08230624BB2F}" dt="2023-11-29T00:08:38.090" v="1279"/>
          <ac:spMkLst>
            <pc:docMk/>
            <pc:sldMk cId="489437704" sldId="264"/>
            <ac:spMk id="19" creationId="{83C98ABE-055B-441F-B07E-44F97F083C39}"/>
          </ac:spMkLst>
        </pc:spChg>
        <pc:spChg chg="add del">
          <ac:chgData name="Karolyn Seredick" userId="S::kseredic@students.kennesaw.edu::1e9891be-7d00-48a2-bf18-9406af61f664" providerId="AD" clId="Web-{0C2BB564-9B17-0C7B-5C5F-08230624BB2F}" dt="2023-11-29T00:08:38.090" v="1279"/>
          <ac:spMkLst>
            <pc:docMk/>
            <pc:sldMk cId="489437704" sldId="264"/>
            <ac:spMk id="21" creationId="{29FDB030-9B49-4CED-8CCD-4D99382388AC}"/>
          </ac:spMkLst>
        </pc:spChg>
        <pc:spChg chg="add del">
          <ac:chgData name="Karolyn Seredick" userId="S::kseredic@students.kennesaw.edu::1e9891be-7d00-48a2-bf18-9406af61f664" providerId="AD" clId="Web-{0C2BB564-9B17-0C7B-5C5F-08230624BB2F}" dt="2023-11-29T00:08:38.090" v="1279"/>
          <ac:spMkLst>
            <pc:docMk/>
            <pc:sldMk cId="489437704" sldId="264"/>
            <ac:spMk id="23" creationId="{3783CA14-24A1-485C-8B30-D6A5D87987AD}"/>
          </ac:spMkLst>
        </pc:spChg>
        <pc:spChg chg="add del">
          <ac:chgData name="Karolyn Seredick" userId="S::kseredic@students.kennesaw.edu::1e9891be-7d00-48a2-bf18-9406af61f664" providerId="AD" clId="Web-{0C2BB564-9B17-0C7B-5C5F-08230624BB2F}" dt="2023-11-29T00:08:38.090" v="1279"/>
          <ac:spMkLst>
            <pc:docMk/>
            <pc:sldMk cId="489437704" sldId="264"/>
            <ac:spMk id="25" creationId="{9A97C86A-04D6-40F7-AE84-31AB43E6A846}"/>
          </ac:spMkLst>
        </pc:spChg>
        <pc:spChg chg="add del">
          <ac:chgData name="Karolyn Seredick" userId="S::kseredic@students.kennesaw.edu::1e9891be-7d00-48a2-bf18-9406af61f664" providerId="AD" clId="Web-{0C2BB564-9B17-0C7B-5C5F-08230624BB2F}" dt="2023-11-29T00:08:38.090" v="1279"/>
          <ac:spMkLst>
            <pc:docMk/>
            <pc:sldMk cId="489437704" sldId="264"/>
            <ac:spMk id="27" creationId="{FF9F2414-84E8-453E-B1F3-389FDE8192D9}"/>
          </ac:spMkLst>
        </pc:spChg>
        <pc:spChg chg="add del">
          <ac:chgData name="Karolyn Seredick" userId="S::kseredic@students.kennesaw.edu::1e9891be-7d00-48a2-bf18-9406af61f664" providerId="AD" clId="Web-{0C2BB564-9B17-0C7B-5C5F-08230624BB2F}" dt="2023-11-29T00:08:38.090" v="1279"/>
          <ac:spMkLst>
            <pc:docMk/>
            <pc:sldMk cId="489437704" sldId="264"/>
            <ac:spMk id="29" creationId="{3ECA69A1-7536-43AC-85EF-C7106179F5ED}"/>
          </ac:spMkLst>
        </pc:spChg>
        <pc:spChg chg="add del">
          <ac:chgData name="Karolyn Seredick" userId="S::kseredic@students.kennesaw.edu::1e9891be-7d00-48a2-bf18-9406af61f664" providerId="AD" clId="Web-{0C2BB564-9B17-0C7B-5C5F-08230624BB2F}" dt="2023-11-29T00:08:38.090" v="1279"/>
          <ac:spMkLst>
            <pc:docMk/>
            <pc:sldMk cId="489437704" sldId="264"/>
            <ac:spMk id="31" creationId="{3B5F8FB9-93B9-4832-A062-85E1B6A5AFA4}"/>
          </ac:spMkLst>
        </pc:spChg>
        <pc:spChg chg="add del">
          <ac:chgData name="Karolyn Seredick" userId="S::kseredic@students.kennesaw.edu::1e9891be-7d00-48a2-bf18-9406af61f664" providerId="AD" clId="Web-{0C2BB564-9B17-0C7B-5C5F-08230624BB2F}" dt="2023-11-29T00:08:38.090" v="1279"/>
          <ac:spMkLst>
            <pc:docMk/>
            <pc:sldMk cId="489437704" sldId="264"/>
            <ac:spMk id="32" creationId="{F37E8EB2-7BE0-4F3D-921C-F4E9C2C14929}"/>
          </ac:spMkLst>
        </pc:spChg>
        <pc:spChg chg="add del">
          <ac:chgData name="Karolyn Seredick" userId="S::kseredic@students.kennesaw.edu::1e9891be-7d00-48a2-bf18-9406af61f664" providerId="AD" clId="Web-{0C2BB564-9B17-0C7B-5C5F-08230624BB2F}" dt="2023-11-29T00:07:27.058" v="1273"/>
          <ac:spMkLst>
            <pc:docMk/>
            <pc:sldMk cId="489437704" sldId="264"/>
            <ac:spMk id="34" creationId="{C83A5C14-ED91-4CD1-809E-D29FF97C9AF5}"/>
          </ac:spMkLst>
        </pc:spChg>
        <pc:spChg chg="add del">
          <ac:chgData name="Karolyn Seredick" userId="S::kseredic@students.kennesaw.edu::1e9891be-7d00-48a2-bf18-9406af61f664" providerId="AD" clId="Web-{0C2BB564-9B17-0C7B-5C5F-08230624BB2F}" dt="2023-11-29T00:07:27.058" v="1273"/>
          <ac:spMkLst>
            <pc:docMk/>
            <pc:sldMk cId="489437704" sldId="264"/>
            <ac:spMk id="36" creationId="{56065185-5C34-4F86-AA96-AA4D065B0EF4}"/>
          </ac:spMkLst>
        </pc:spChg>
        <pc:spChg chg="add del">
          <ac:chgData name="Karolyn Seredick" userId="S::kseredic@students.kennesaw.edu::1e9891be-7d00-48a2-bf18-9406af61f664" providerId="AD" clId="Web-{0C2BB564-9B17-0C7B-5C5F-08230624BB2F}" dt="2023-11-29T00:08:38.090" v="1279"/>
          <ac:spMkLst>
            <pc:docMk/>
            <pc:sldMk cId="489437704" sldId="264"/>
            <ac:spMk id="38" creationId="{E77AE46B-A945-4A7E-9911-903176079DD0}"/>
          </ac:spMkLst>
        </pc:spChg>
        <pc:picChg chg="add mod modCrop">
          <ac:chgData name="Karolyn Seredick" userId="S::kseredic@students.kennesaw.edu::1e9891be-7d00-48a2-bf18-9406af61f664" providerId="AD" clId="Web-{0C2BB564-9B17-0C7B-5C5F-08230624BB2F}" dt="2023-11-29T00:10:03.699" v="1283" actId="14100"/>
          <ac:picMkLst>
            <pc:docMk/>
            <pc:sldMk cId="489437704" sldId="264"/>
            <ac:picMk id="6" creationId="{4D97D542-579B-85E8-5CD7-E14A7613F05C}"/>
          </ac:picMkLst>
        </pc:picChg>
      </pc:sldChg>
      <pc:sldChg chg="addSp delSp modSp new mod setBg">
        <pc:chgData name="Karolyn Seredick" userId="S::kseredic@students.kennesaw.edu::1e9891be-7d00-48a2-bf18-9406af61f664" providerId="AD" clId="Web-{0C2BB564-9B17-0C7B-5C5F-08230624BB2F}" dt="2023-11-28T23:42:17.387" v="804"/>
        <pc:sldMkLst>
          <pc:docMk/>
          <pc:sldMk cId="276391073" sldId="265"/>
        </pc:sldMkLst>
        <pc:spChg chg="mod">
          <ac:chgData name="Karolyn Seredick" userId="S::kseredic@students.kennesaw.edu::1e9891be-7d00-48a2-bf18-9406af61f664" providerId="AD" clId="Web-{0C2BB564-9B17-0C7B-5C5F-08230624BB2F}" dt="2023-11-28T23:42:17.387" v="804"/>
          <ac:spMkLst>
            <pc:docMk/>
            <pc:sldMk cId="276391073" sldId="265"/>
            <ac:spMk id="2" creationId="{49713946-D10C-048C-6DB9-37BBD07D47B2}"/>
          </ac:spMkLst>
        </pc:spChg>
        <pc:spChg chg="add del mod">
          <ac:chgData name="Karolyn Seredick" userId="S::kseredic@students.kennesaw.edu::1e9891be-7d00-48a2-bf18-9406af61f664" providerId="AD" clId="Web-{0C2BB564-9B17-0C7B-5C5F-08230624BB2F}" dt="2023-11-28T23:41:31.075" v="802"/>
          <ac:spMkLst>
            <pc:docMk/>
            <pc:sldMk cId="276391073" sldId="265"/>
            <ac:spMk id="3" creationId="{648803B2-0973-3D0D-2E6C-6D14C0618036}"/>
          </ac:spMkLst>
        </pc:spChg>
        <pc:spChg chg="add del">
          <ac:chgData name="Karolyn Seredick" userId="S::kseredic@students.kennesaw.edu::1e9891be-7d00-48a2-bf18-9406af61f664" providerId="AD" clId="Web-{0C2BB564-9B17-0C7B-5C5F-08230624BB2F}" dt="2023-11-28T23:41:27.043" v="799"/>
          <ac:spMkLst>
            <pc:docMk/>
            <pc:sldMk cId="276391073" sldId="265"/>
            <ac:spMk id="10" creationId="{39F23E05-E5C5-497C-A842-7BD21B207609}"/>
          </ac:spMkLst>
        </pc:spChg>
        <pc:spChg chg="add">
          <ac:chgData name="Karolyn Seredick" userId="S::kseredic@students.kennesaw.edu::1e9891be-7d00-48a2-bf18-9406af61f664" providerId="AD" clId="Web-{0C2BB564-9B17-0C7B-5C5F-08230624BB2F}" dt="2023-11-28T23:42:17.387" v="804"/>
          <ac:spMkLst>
            <pc:docMk/>
            <pc:sldMk cId="276391073" sldId="265"/>
            <ac:spMk id="19" creationId="{2659FDB4-FCBE-4A89-B46D-43D4FA54464D}"/>
          </ac:spMkLst>
        </pc:spChg>
        <pc:graphicFrameChg chg="add del">
          <ac:chgData name="Karolyn Seredick" userId="S::kseredic@students.kennesaw.edu::1e9891be-7d00-48a2-bf18-9406af61f664" providerId="AD" clId="Web-{0C2BB564-9B17-0C7B-5C5F-08230624BB2F}" dt="2023-11-28T23:41:27.043" v="799"/>
          <ac:graphicFrameMkLst>
            <pc:docMk/>
            <pc:sldMk cId="276391073" sldId="265"/>
            <ac:graphicFrameMk id="5" creationId="{4AF6FC3D-87D2-AEFE-BE41-B155E19128C3}"/>
          </ac:graphicFrameMkLst>
        </pc:graphicFrameChg>
        <pc:graphicFrameChg chg="add del">
          <ac:chgData name="Karolyn Seredick" userId="S::kseredic@students.kennesaw.edu::1e9891be-7d00-48a2-bf18-9406af61f664" providerId="AD" clId="Web-{0C2BB564-9B17-0C7B-5C5F-08230624BB2F}" dt="2023-11-28T23:41:31.059" v="801"/>
          <ac:graphicFrameMkLst>
            <pc:docMk/>
            <pc:sldMk cId="276391073" sldId="265"/>
            <ac:graphicFrameMk id="12" creationId="{53273C77-520A-E340-C960-4D7FE99ABE12}"/>
          </ac:graphicFrameMkLst>
        </pc:graphicFrameChg>
        <pc:graphicFrameChg chg="add mod modGraphic">
          <ac:chgData name="Karolyn Seredick" userId="S::kseredic@students.kennesaw.edu::1e9891be-7d00-48a2-bf18-9406af61f664" providerId="AD" clId="Web-{0C2BB564-9B17-0C7B-5C5F-08230624BB2F}" dt="2023-11-28T23:42:17.387" v="804"/>
          <ac:graphicFrameMkLst>
            <pc:docMk/>
            <pc:sldMk cId="276391073" sldId="265"/>
            <ac:graphicFrameMk id="14" creationId="{8CB3CF30-11CE-D311-ED66-B0F826105392}"/>
          </ac:graphicFrameMkLst>
        </pc:graphicFrameChg>
        <pc:picChg chg="add del">
          <ac:chgData name="Karolyn Seredick" userId="S::kseredic@students.kennesaw.edu::1e9891be-7d00-48a2-bf18-9406af61f664" providerId="AD" clId="Web-{0C2BB564-9B17-0C7B-5C5F-08230624BB2F}" dt="2023-11-28T23:41:27.043" v="799"/>
          <ac:picMkLst>
            <pc:docMk/>
            <pc:sldMk cId="276391073" sldId="265"/>
            <ac:picMk id="6" creationId="{927CCF0A-C878-2372-A4F8-9A335BC2F299}"/>
          </ac:picMkLst>
        </pc:picChg>
        <pc:cxnChg chg="add">
          <ac:chgData name="Karolyn Seredick" userId="S::kseredic@students.kennesaw.edu::1e9891be-7d00-48a2-bf18-9406af61f664" providerId="AD" clId="Web-{0C2BB564-9B17-0C7B-5C5F-08230624BB2F}" dt="2023-11-28T23:42:17.387" v="804"/>
          <ac:cxnSpMkLst>
            <pc:docMk/>
            <pc:sldMk cId="276391073" sldId="265"/>
            <ac:cxnSpMk id="21" creationId="{C8F51B3F-8331-4E4A-AE96-D47B1006EEAD}"/>
          </ac:cxnSpMkLst>
        </pc:cxnChg>
      </pc:sldChg>
    </pc:docChg>
  </pc:docChgLst>
  <pc:docChgLst>
    <pc:chgData name="Hanson Chaney" userId="S::jchane16@students.kennesaw.edu::847fdbd5-1d30-4d49-84be-3167d584d6fa" providerId="AD" clId="Web-{317CCA3F-DB8B-9931-402C-E44095F27921}"/>
    <pc:docChg chg="addSld delSld modSld">
      <pc:chgData name="Hanson Chaney" userId="S::jchane16@students.kennesaw.edu::847fdbd5-1d30-4d49-84be-3167d584d6fa" providerId="AD" clId="Web-{317CCA3F-DB8B-9931-402C-E44095F27921}" dt="2023-11-29T04:10:42.762" v="4"/>
      <pc:docMkLst>
        <pc:docMk/>
      </pc:docMkLst>
      <pc:sldChg chg="modSp new del">
        <pc:chgData name="Hanson Chaney" userId="S::jchane16@students.kennesaw.edu::847fdbd5-1d30-4d49-84be-3167d584d6fa" providerId="AD" clId="Web-{317CCA3F-DB8B-9931-402C-E44095F27921}" dt="2023-11-29T04:10:42.762" v="4"/>
        <pc:sldMkLst>
          <pc:docMk/>
          <pc:sldMk cId="4196414042" sldId="270"/>
        </pc:sldMkLst>
        <pc:spChg chg="mod">
          <ac:chgData name="Hanson Chaney" userId="S::jchane16@students.kennesaw.edu::847fdbd5-1d30-4d49-84be-3167d584d6fa" providerId="AD" clId="Web-{317CCA3F-DB8B-9931-402C-E44095F27921}" dt="2023-11-29T04:09:26.261" v="3" actId="20577"/>
          <ac:spMkLst>
            <pc:docMk/>
            <pc:sldMk cId="4196414042" sldId="270"/>
            <ac:spMk id="2" creationId="{1629A20A-3253-1596-8191-DB992FC5612A}"/>
          </ac:spMkLst>
        </pc:spChg>
      </pc:sldChg>
    </pc:docChg>
  </pc:docChgLst>
  <pc:docChgLst>
    <pc:chgData name="Hanson Chaney" userId="S::jchane16@students.kennesaw.edu::847fdbd5-1d30-4d49-84be-3167d584d6fa" providerId="AD" clId="Web-{C706FA96-9E23-4520-88DB-E528B2848C26}"/>
    <pc:docChg chg="modSld">
      <pc:chgData name="Hanson Chaney" userId="S::jchane16@students.kennesaw.edu::847fdbd5-1d30-4d49-84be-3167d584d6fa" providerId="AD" clId="Web-{C706FA96-9E23-4520-88DB-E528B2848C26}" dt="2023-11-28T23:16:54.397" v="8" actId="20577"/>
      <pc:docMkLst>
        <pc:docMk/>
      </pc:docMkLst>
      <pc:sldChg chg="modSp">
        <pc:chgData name="Hanson Chaney" userId="S::jchane16@students.kennesaw.edu::847fdbd5-1d30-4d49-84be-3167d584d6fa" providerId="AD" clId="Web-{C706FA96-9E23-4520-88DB-E528B2848C26}" dt="2023-11-28T23:16:54.397" v="8" actId="20577"/>
        <pc:sldMkLst>
          <pc:docMk/>
          <pc:sldMk cId="109857222" sldId="256"/>
        </pc:sldMkLst>
        <pc:spChg chg="mod">
          <ac:chgData name="Hanson Chaney" userId="S::jchane16@students.kennesaw.edu::847fdbd5-1d30-4d49-84be-3167d584d6fa" providerId="AD" clId="Web-{C706FA96-9E23-4520-88DB-E528B2848C26}" dt="2023-11-28T23:16:54.397" v="8" actId="20577"/>
          <ac:spMkLst>
            <pc:docMk/>
            <pc:sldMk cId="109857222" sldId="256"/>
            <ac:spMk id="2" creationId="{00000000-0000-0000-0000-000000000000}"/>
          </ac:spMkLst>
        </pc:spChg>
      </pc:sldChg>
    </pc:docChg>
  </pc:docChgLst>
  <pc:docChgLst>
    <pc:chgData name="Chris Turner" userId="S::cturn185@students.kennesaw.edu::5216b3f1-9ff2-4840-b67c-0ca67f00fb4c" providerId="AD" clId="Web-{8F875C03-9CC0-BA7C-2883-11CB2208904B}"/>
    <pc:docChg chg="modSld">
      <pc:chgData name="Chris Turner" userId="S::cturn185@students.kennesaw.edu::5216b3f1-9ff2-4840-b67c-0ca67f00fb4c" providerId="AD" clId="Web-{8F875C03-9CC0-BA7C-2883-11CB2208904B}" dt="2023-11-30T22:34:24.650" v="22" actId="20577"/>
      <pc:docMkLst>
        <pc:docMk/>
      </pc:docMkLst>
      <pc:sldChg chg="addSp delSp modSp">
        <pc:chgData name="Chris Turner" userId="S::cturn185@students.kennesaw.edu::5216b3f1-9ff2-4840-b67c-0ca67f00fb4c" providerId="AD" clId="Web-{8F875C03-9CC0-BA7C-2883-11CB2208904B}" dt="2023-11-30T22:26:45.396" v="7" actId="14100"/>
        <pc:sldMkLst>
          <pc:docMk/>
          <pc:sldMk cId="2157059639" sldId="263"/>
        </pc:sldMkLst>
        <pc:picChg chg="add mod">
          <ac:chgData name="Chris Turner" userId="S::cturn185@students.kennesaw.edu::5216b3f1-9ff2-4840-b67c-0ca67f00fb4c" providerId="AD" clId="Web-{8F875C03-9CC0-BA7C-2883-11CB2208904B}" dt="2023-11-30T22:26:45.396" v="7" actId="14100"/>
          <ac:picMkLst>
            <pc:docMk/>
            <pc:sldMk cId="2157059639" sldId="263"/>
            <ac:picMk id="3" creationId="{222792B0-A9FF-A2A3-54F0-279ADD7D85B4}"/>
          </ac:picMkLst>
        </pc:picChg>
        <pc:picChg chg="del">
          <ac:chgData name="Chris Turner" userId="S::cturn185@students.kennesaw.edu::5216b3f1-9ff2-4840-b67c-0ca67f00fb4c" providerId="AD" clId="Web-{8F875C03-9CC0-BA7C-2883-11CB2208904B}" dt="2023-11-30T22:26:22.396" v="1"/>
          <ac:picMkLst>
            <pc:docMk/>
            <pc:sldMk cId="2157059639" sldId="263"/>
            <ac:picMk id="4" creationId="{ACC2669F-E569-825F-9153-B4A2FF76F704}"/>
          </ac:picMkLst>
        </pc:picChg>
      </pc:sldChg>
      <pc:sldChg chg="addSp delSp modSp">
        <pc:chgData name="Chris Turner" userId="S::cturn185@students.kennesaw.edu::5216b3f1-9ff2-4840-b67c-0ca67f00fb4c" providerId="AD" clId="Web-{8F875C03-9CC0-BA7C-2883-11CB2208904B}" dt="2023-11-30T22:34:24.650" v="22" actId="20577"/>
        <pc:sldMkLst>
          <pc:docMk/>
          <pc:sldMk cId="1700631938" sldId="268"/>
        </pc:sldMkLst>
        <pc:spChg chg="mod">
          <ac:chgData name="Chris Turner" userId="S::cturn185@students.kennesaw.edu::5216b3f1-9ff2-4840-b67c-0ca67f00fb4c" providerId="AD" clId="Web-{8F875C03-9CC0-BA7C-2883-11CB2208904B}" dt="2023-11-30T22:34:24.650" v="22" actId="20577"/>
          <ac:spMkLst>
            <pc:docMk/>
            <pc:sldMk cId="1700631938" sldId="268"/>
            <ac:spMk id="7" creationId="{938AE012-71BC-0340-F150-665E6CD4F2A3}"/>
          </ac:spMkLst>
        </pc:spChg>
        <pc:spChg chg="add del mod">
          <ac:chgData name="Chris Turner" userId="S::cturn185@students.kennesaw.edu::5216b3f1-9ff2-4840-b67c-0ca67f00fb4c" providerId="AD" clId="Web-{8F875C03-9CC0-BA7C-2883-11CB2208904B}" dt="2023-11-30T22:33:50.525" v="9"/>
          <ac:spMkLst>
            <pc:docMk/>
            <pc:sldMk cId="1700631938" sldId="268"/>
            <ac:spMk id="9" creationId="{D16B1B3A-188A-B35E-6FC0-CDB567C23EB0}"/>
          </ac:spMkLst>
        </pc:spChg>
        <pc:picChg chg="del">
          <ac:chgData name="Chris Turner" userId="S::cturn185@students.kennesaw.edu::5216b3f1-9ff2-4840-b67c-0ca67f00fb4c" providerId="AD" clId="Web-{8F875C03-9CC0-BA7C-2883-11CB2208904B}" dt="2023-11-30T22:33:50.071" v="8"/>
          <ac:picMkLst>
            <pc:docMk/>
            <pc:sldMk cId="1700631938" sldId="268"/>
            <ac:picMk id="4" creationId="{D1304F65-390B-78F3-E0FF-F6C042D863C5}"/>
          </ac:picMkLst>
        </pc:picChg>
        <pc:picChg chg="add mod ord">
          <ac:chgData name="Chris Turner" userId="S::cturn185@students.kennesaw.edu::5216b3f1-9ff2-4840-b67c-0ca67f00fb4c" providerId="AD" clId="Web-{8F875C03-9CC0-BA7C-2883-11CB2208904B}" dt="2023-11-30T22:34:05.806" v="13" actId="1076"/>
          <ac:picMkLst>
            <pc:docMk/>
            <pc:sldMk cId="1700631938" sldId="268"/>
            <ac:picMk id="10" creationId="{045F8611-B8E2-230A-FEEE-544D1290A416}"/>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51EAB5-46E3-4402-8EFD-1B04F4B2E278}"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89F9B34-51A9-404D-AE3B-B5299657E536}">
      <dgm:prSet/>
      <dgm:spPr/>
      <dgm:t>
        <a:bodyPr/>
        <a:lstStyle/>
        <a:p>
          <a:pPr>
            <a:defRPr cap="all"/>
          </a:pPr>
          <a:r>
            <a:rPr lang="en-US"/>
            <a:t>Current home automation gurus (Google, Amazon, etc.) often sell your information to 3rd-party companies.</a:t>
          </a:r>
        </a:p>
      </dgm:t>
    </dgm:pt>
    <dgm:pt modelId="{88D11CB1-4723-41F2-93C1-510102CE8A47}" type="parTrans" cxnId="{4A1DFB17-2855-423F-A7A6-6C084B8F2EEE}">
      <dgm:prSet/>
      <dgm:spPr/>
      <dgm:t>
        <a:bodyPr/>
        <a:lstStyle/>
        <a:p>
          <a:endParaRPr lang="en-US"/>
        </a:p>
      </dgm:t>
    </dgm:pt>
    <dgm:pt modelId="{D8FBC953-3784-4E5C-91A7-5A3A50A224CC}" type="sibTrans" cxnId="{4A1DFB17-2855-423F-A7A6-6C084B8F2EEE}">
      <dgm:prSet/>
      <dgm:spPr/>
      <dgm:t>
        <a:bodyPr/>
        <a:lstStyle/>
        <a:p>
          <a:endParaRPr lang="en-US"/>
        </a:p>
      </dgm:t>
    </dgm:pt>
    <dgm:pt modelId="{EB63154A-F60C-4AEE-BBA6-E79E8E5AABA1}">
      <dgm:prSet/>
      <dgm:spPr/>
      <dgm:t>
        <a:bodyPr/>
        <a:lstStyle/>
        <a:p>
          <a:pPr>
            <a:defRPr cap="all"/>
          </a:pPr>
          <a:r>
            <a:rPr lang="en-US"/>
            <a:t>There is a risk of security breaches due to the non-local communications</a:t>
          </a:r>
        </a:p>
      </dgm:t>
    </dgm:pt>
    <dgm:pt modelId="{319A8CAA-9B4C-4202-9080-18C1A2D703A3}" type="parTrans" cxnId="{C32399E4-9573-43C4-8456-0824C32AAF8E}">
      <dgm:prSet/>
      <dgm:spPr/>
      <dgm:t>
        <a:bodyPr/>
        <a:lstStyle/>
        <a:p>
          <a:endParaRPr lang="en-US"/>
        </a:p>
      </dgm:t>
    </dgm:pt>
    <dgm:pt modelId="{B56972C5-A8EC-4EE4-8B9B-91678F09B8E0}" type="sibTrans" cxnId="{C32399E4-9573-43C4-8456-0824C32AAF8E}">
      <dgm:prSet/>
      <dgm:spPr/>
      <dgm:t>
        <a:bodyPr/>
        <a:lstStyle/>
        <a:p>
          <a:endParaRPr lang="en-US"/>
        </a:p>
      </dgm:t>
    </dgm:pt>
    <dgm:pt modelId="{9C54FC17-83D8-4867-8234-C21A5BAD2458}">
      <dgm:prSet/>
      <dgm:spPr/>
      <dgm:t>
        <a:bodyPr/>
        <a:lstStyle/>
        <a:p>
          <a:pPr>
            <a:defRPr cap="all"/>
          </a:pPr>
          <a:r>
            <a:rPr lang="en-US"/>
            <a:t>High risk of your information being leaked, stolen or lost due to off-site and/or 3rd party servers and databases</a:t>
          </a:r>
        </a:p>
      </dgm:t>
    </dgm:pt>
    <dgm:pt modelId="{7EFBDCF8-AB1B-422D-B23B-4E81C9DE467E}" type="parTrans" cxnId="{9896ABA3-1FB5-4063-A037-D24C39E7F060}">
      <dgm:prSet/>
      <dgm:spPr/>
      <dgm:t>
        <a:bodyPr/>
        <a:lstStyle/>
        <a:p>
          <a:endParaRPr lang="en-US"/>
        </a:p>
      </dgm:t>
    </dgm:pt>
    <dgm:pt modelId="{76C5C126-5E1D-467F-BE23-E3E5EB13AF8B}" type="sibTrans" cxnId="{9896ABA3-1FB5-4063-A037-D24C39E7F060}">
      <dgm:prSet/>
      <dgm:spPr/>
      <dgm:t>
        <a:bodyPr/>
        <a:lstStyle/>
        <a:p>
          <a:endParaRPr lang="en-US"/>
        </a:p>
      </dgm:t>
    </dgm:pt>
    <dgm:pt modelId="{135E690B-964E-4CFC-86E1-79FDFD62A6AB}" type="pres">
      <dgm:prSet presAssocID="{C851EAB5-46E3-4402-8EFD-1B04F4B2E278}" presName="root" presStyleCnt="0">
        <dgm:presLayoutVars>
          <dgm:dir/>
          <dgm:resizeHandles val="exact"/>
        </dgm:presLayoutVars>
      </dgm:prSet>
      <dgm:spPr/>
    </dgm:pt>
    <dgm:pt modelId="{017AFA65-92A0-469A-B6FA-20503C8AE710}" type="pres">
      <dgm:prSet presAssocID="{089F9B34-51A9-404D-AE3B-B5299657E536}" presName="compNode" presStyleCnt="0"/>
      <dgm:spPr/>
    </dgm:pt>
    <dgm:pt modelId="{74C04DF0-6E94-4054-8EEE-B2DC33038D98}" type="pres">
      <dgm:prSet presAssocID="{089F9B34-51A9-404D-AE3B-B5299657E536}" presName="iconBgRect" presStyleLbl="bgShp" presStyleIdx="0" presStyleCnt="3"/>
      <dgm:spPr/>
    </dgm:pt>
    <dgm:pt modelId="{CBF5F453-8BED-4207-AFB2-AECDC33AF78B}" type="pres">
      <dgm:prSet presAssocID="{089F9B34-51A9-404D-AE3B-B5299657E5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B0C6CBD5-D651-479E-B171-B48ABF6E8239}" type="pres">
      <dgm:prSet presAssocID="{089F9B34-51A9-404D-AE3B-B5299657E536}" presName="spaceRect" presStyleCnt="0"/>
      <dgm:spPr/>
    </dgm:pt>
    <dgm:pt modelId="{BF9A1CCB-5366-4880-B35B-33E3BAFCF310}" type="pres">
      <dgm:prSet presAssocID="{089F9B34-51A9-404D-AE3B-B5299657E536}" presName="textRect" presStyleLbl="revTx" presStyleIdx="0" presStyleCnt="3">
        <dgm:presLayoutVars>
          <dgm:chMax val="1"/>
          <dgm:chPref val="1"/>
        </dgm:presLayoutVars>
      </dgm:prSet>
      <dgm:spPr/>
    </dgm:pt>
    <dgm:pt modelId="{21D83850-EFA3-4A3E-ACE2-B468C96C4562}" type="pres">
      <dgm:prSet presAssocID="{D8FBC953-3784-4E5C-91A7-5A3A50A224CC}" presName="sibTrans" presStyleCnt="0"/>
      <dgm:spPr/>
    </dgm:pt>
    <dgm:pt modelId="{BE92976B-25DE-4024-B03E-F659B6046493}" type="pres">
      <dgm:prSet presAssocID="{EB63154A-F60C-4AEE-BBA6-E79E8E5AABA1}" presName="compNode" presStyleCnt="0"/>
      <dgm:spPr/>
    </dgm:pt>
    <dgm:pt modelId="{C92D4C2E-4F24-49F6-86D0-626CB73D8880}" type="pres">
      <dgm:prSet presAssocID="{EB63154A-F60C-4AEE-BBA6-E79E8E5AABA1}" presName="iconBgRect" presStyleLbl="bgShp" presStyleIdx="1" presStyleCnt="3"/>
      <dgm:spPr/>
    </dgm:pt>
    <dgm:pt modelId="{4B095F6A-2AD8-4942-A6E1-9B4E972DE9B6}" type="pres">
      <dgm:prSet presAssocID="{EB63154A-F60C-4AEE-BBA6-E79E8E5AAB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3819B677-ABEB-4EE8-B239-06E3F1C90C5D}" type="pres">
      <dgm:prSet presAssocID="{EB63154A-F60C-4AEE-BBA6-E79E8E5AABA1}" presName="spaceRect" presStyleCnt="0"/>
      <dgm:spPr/>
    </dgm:pt>
    <dgm:pt modelId="{5CB3F456-1F3C-4477-9CCB-933983E047C3}" type="pres">
      <dgm:prSet presAssocID="{EB63154A-F60C-4AEE-BBA6-E79E8E5AABA1}" presName="textRect" presStyleLbl="revTx" presStyleIdx="1" presStyleCnt="3">
        <dgm:presLayoutVars>
          <dgm:chMax val="1"/>
          <dgm:chPref val="1"/>
        </dgm:presLayoutVars>
      </dgm:prSet>
      <dgm:spPr/>
    </dgm:pt>
    <dgm:pt modelId="{D0BBD93F-2D89-4624-8863-0EB7D9EB39B9}" type="pres">
      <dgm:prSet presAssocID="{B56972C5-A8EC-4EE4-8B9B-91678F09B8E0}" presName="sibTrans" presStyleCnt="0"/>
      <dgm:spPr/>
    </dgm:pt>
    <dgm:pt modelId="{BBB9AB67-E60D-469C-AD0F-10E66EE02B90}" type="pres">
      <dgm:prSet presAssocID="{9C54FC17-83D8-4867-8234-C21A5BAD2458}" presName="compNode" presStyleCnt="0"/>
      <dgm:spPr/>
    </dgm:pt>
    <dgm:pt modelId="{091B4E04-2ACF-438F-A988-70E8D3597FA7}" type="pres">
      <dgm:prSet presAssocID="{9C54FC17-83D8-4867-8234-C21A5BAD2458}" presName="iconBgRect" presStyleLbl="bgShp" presStyleIdx="2" presStyleCnt="3"/>
      <dgm:spPr/>
    </dgm:pt>
    <dgm:pt modelId="{ABC3796F-F48A-4E50-8EB9-56F35401CD0D}" type="pres">
      <dgm:prSet presAssocID="{9C54FC17-83D8-4867-8234-C21A5BAD245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ber"/>
        </a:ext>
      </dgm:extLst>
    </dgm:pt>
    <dgm:pt modelId="{EB5E8B0B-FDD9-483D-A9C8-8A4808019EBD}" type="pres">
      <dgm:prSet presAssocID="{9C54FC17-83D8-4867-8234-C21A5BAD2458}" presName="spaceRect" presStyleCnt="0"/>
      <dgm:spPr/>
    </dgm:pt>
    <dgm:pt modelId="{ACF1E6BD-3D65-4DA3-89BC-6352A8CC254B}" type="pres">
      <dgm:prSet presAssocID="{9C54FC17-83D8-4867-8234-C21A5BAD2458}" presName="textRect" presStyleLbl="revTx" presStyleIdx="2" presStyleCnt="3">
        <dgm:presLayoutVars>
          <dgm:chMax val="1"/>
          <dgm:chPref val="1"/>
        </dgm:presLayoutVars>
      </dgm:prSet>
      <dgm:spPr/>
    </dgm:pt>
  </dgm:ptLst>
  <dgm:cxnLst>
    <dgm:cxn modelId="{4A1DFB17-2855-423F-A7A6-6C084B8F2EEE}" srcId="{C851EAB5-46E3-4402-8EFD-1B04F4B2E278}" destId="{089F9B34-51A9-404D-AE3B-B5299657E536}" srcOrd="0" destOrd="0" parTransId="{88D11CB1-4723-41F2-93C1-510102CE8A47}" sibTransId="{D8FBC953-3784-4E5C-91A7-5A3A50A224CC}"/>
    <dgm:cxn modelId="{11338642-6CED-484B-A524-829CBA454464}" type="presOf" srcId="{EB63154A-F60C-4AEE-BBA6-E79E8E5AABA1}" destId="{5CB3F456-1F3C-4477-9CCB-933983E047C3}" srcOrd="0" destOrd="0" presId="urn:microsoft.com/office/officeart/2018/5/layout/IconCircleLabelList"/>
    <dgm:cxn modelId="{35BCAE46-53D1-495B-81D3-0A58167E7EF5}" type="presOf" srcId="{089F9B34-51A9-404D-AE3B-B5299657E536}" destId="{BF9A1CCB-5366-4880-B35B-33E3BAFCF310}" srcOrd="0" destOrd="0" presId="urn:microsoft.com/office/officeart/2018/5/layout/IconCircleLabelList"/>
    <dgm:cxn modelId="{3BB12A4E-643E-43D6-800C-6DB4A6B56B45}" type="presOf" srcId="{C851EAB5-46E3-4402-8EFD-1B04F4B2E278}" destId="{135E690B-964E-4CFC-86E1-79FDFD62A6AB}" srcOrd="0" destOrd="0" presId="urn:microsoft.com/office/officeart/2018/5/layout/IconCircleLabelList"/>
    <dgm:cxn modelId="{9896ABA3-1FB5-4063-A037-D24C39E7F060}" srcId="{C851EAB5-46E3-4402-8EFD-1B04F4B2E278}" destId="{9C54FC17-83D8-4867-8234-C21A5BAD2458}" srcOrd="2" destOrd="0" parTransId="{7EFBDCF8-AB1B-422D-B23B-4E81C9DE467E}" sibTransId="{76C5C126-5E1D-467F-BE23-E3E5EB13AF8B}"/>
    <dgm:cxn modelId="{A8814CDA-6480-44BF-97D3-D229703C48B2}" type="presOf" srcId="{9C54FC17-83D8-4867-8234-C21A5BAD2458}" destId="{ACF1E6BD-3D65-4DA3-89BC-6352A8CC254B}" srcOrd="0" destOrd="0" presId="urn:microsoft.com/office/officeart/2018/5/layout/IconCircleLabelList"/>
    <dgm:cxn modelId="{C32399E4-9573-43C4-8456-0824C32AAF8E}" srcId="{C851EAB5-46E3-4402-8EFD-1B04F4B2E278}" destId="{EB63154A-F60C-4AEE-BBA6-E79E8E5AABA1}" srcOrd="1" destOrd="0" parTransId="{319A8CAA-9B4C-4202-9080-18C1A2D703A3}" sibTransId="{B56972C5-A8EC-4EE4-8B9B-91678F09B8E0}"/>
    <dgm:cxn modelId="{938F6CEF-9739-48A4-A1D3-CAB64AB8213E}" type="presParOf" srcId="{135E690B-964E-4CFC-86E1-79FDFD62A6AB}" destId="{017AFA65-92A0-469A-B6FA-20503C8AE710}" srcOrd="0" destOrd="0" presId="urn:microsoft.com/office/officeart/2018/5/layout/IconCircleLabelList"/>
    <dgm:cxn modelId="{3F2461DF-AD2C-48FA-B2E7-1F0296BCE4CD}" type="presParOf" srcId="{017AFA65-92A0-469A-B6FA-20503C8AE710}" destId="{74C04DF0-6E94-4054-8EEE-B2DC33038D98}" srcOrd="0" destOrd="0" presId="urn:microsoft.com/office/officeart/2018/5/layout/IconCircleLabelList"/>
    <dgm:cxn modelId="{0C9FF3C2-1C78-4466-842B-F99F16B39350}" type="presParOf" srcId="{017AFA65-92A0-469A-B6FA-20503C8AE710}" destId="{CBF5F453-8BED-4207-AFB2-AECDC33AF78B}" srcOrd="1" destOrd="0" presId="urn:microsoft.com/office/officeart/2018/5/layout/IconCircleLabelList"/>
    <dgm:cxn modelId="{A7283DE1-BBE8-4C55-87C8-52319D134D86}" type="presParOf" srcId="{017AFA65-92A0-469A-B6FA-20503C8AE710}" destId="{B0C6CBD5-D651-479E-B171-B48ABF6E8239}" srcOrd="2" destOrd="0" presId="urn:microsoft.com/office/officeart/2018/5/layout/IconCircleLabelList"/>
    <dgm:cxn modelId="{0B9313F9-E999-4C3E-9EA8-9839A1955E03}" type="presParOf" srcId="{017AFA65-92A0-469A-B6FA-20503C8AE710}" destId="{BF9A1CCB-5366-4880-B35B-33E3BAFCF310}" srcOrd="3" destOrd="0" presId="urn:microsoft.com/office/officeart/2018/5/layout/IconCircleLabelList"/>
    <dgm:cxn modelId="{CE3E0AC5-969F-4803-ABA0-C44F0CFF3AD3}" type="presParOf" srcId="{135E690B-964E-4CFC-86E1-79FDFD62A6AB}" destId="{21D83850-EFA3-4A3E-ACE2-B468C96C4562}" srcOrd="1" destOrd="0" presId="urn:microsoft.com/office/officeart/2018/5/layout/IconCircleLabelList"/>
    <dgm:cxn modelId="{2399680B-EE8D-41E2-B888-2CEEF2739049}" type="presParOf" srcId="{135E690B-964E-4CFC-86E1-79FDFD62A6AB}" destId="{BE92976B-25DE-4024-B03E-F659B6046493}" srcOrd="2" destOrd="0" presId="urn:microsoft.com/office/officeart/2018/5/layout/IconCircleLabelList"/>
    <dgm:cxn modelId="{FA5B614C-B662-4FD2-8FE2-7B19F463E38B}" type="presParOf" srcId="{BE92976B-25DE-4024-B03E-F659B6046493}" destId="{C92D4C2E-4F24-49F6-86D0-626CB73D8880}" srcOrd="0" destOrd="0" presId="urn:microsoft.com/office/officeart/2018/5/layout/IconCircleLabelList"/>
    <dgm:cxn modelId="{086738E8-1E39-4B36-BCDB-549386E18F36}" type="presParOf" srcId="{BE92976B-25DE-4024-B03E-F659B6046493}" destId="{4B095F6A-2AD8-4942-A6E1-9B4E972DE9B6}" srcOrd="1" destOrd="0" presId="urn:microsoft.com/office/officeart/2018/5/layout/IconCircleLabelList"/>
    <dgm:cxn modelId="{D88455C2-87F6-4774-8D03-256A2D8D8748}" type="presParOf" srcId="{BE92976B-25DE-4024-B03E-F659B6046493}" destId="{3819B677-ABEB-4EE8-B239-06E3F1C90C5D}" srcOrd="2" destOrd="0" presId="urn:microsoft.com/office/officeart/2018/5/layout/IconCircleLabelList"/>
    <dgm:cxn modelId="{22DC4FBE-21BD-4697-B9B0-F7386C2F7CB6}" type="presParOf" srcId="{BE92976B-25DE-4024-B03E-F659B6046493}" destId="{5CB3F456-1F3C-4477-9CCB-933983E047C3}" srcOrd="3" destOrd="0" presId="urn:microsoft.com/office/officeart/2018/5/layout/IconCircleLabelList"/>
    <dgm:cxn modelId="{65EB87C1-FA6D-4441-A6AD-89A8CD3A3067}" type="presParOf" srcId="{135E690B-964E-4CFC-86E1-79FDFD62A6AB}" destId="{D0BBD93F-2D89-4624-8863-0EB7D9EB39B9}" srcOrd="3" destOrd="0" presId="urn:microsoft.com/office/officeart/2018/5/layout/IconCircleLabelList"/>
    <dgm:cxn modelId="{D734EFE0-8C9C-4F35-A44D-34DAF7B78EC8}" type="presParOf" srcId="{135E690B-964E-4CFC-86E1-79FDFD62A6AB}" destId="{BBB9AB67-E60D-469C-AD0F-10E66EE02B90}" srcOrd="4" destOrd="0" presId="urn:microsoft.com/office/officeart/2018/5/layout/IconCircleLabelList"/>
    <dgm:cxn modelId="{451D7C51-0DB5-4ED1-82B2-82877F426CB6}" type="presParOf" srcId="{BBB9AB67-E60D-469C-AD0F-10E66EE02B90}" destId="{091B4E04-2ACF-438F-A988-70E8D3597FA7}" srcOrd="0" destOrd="0" presId="urn:microsoft.com/office/officeart/2018/5/layout/IconCircleLabelList"/>
    <dgm:cxn modelId="{4C9B7F6D-9741-4E82-93F1-3FA821DD587A}" type="presParOf" srcId="{BBB9AB67-E60D-469C-AD0F-10E66EE02B90}" destId="{ABC3796F-F48A-4E50-8EB9-56F35401CD0D}" srcOrd="1" destOrd="0" presId="urn:microsoft.com/office/officeart/2018/5/layout/IconCircleLabelList"/>
    <dgm:cxn modelId="{2010C8A3-3D08-4C40-AA67-ED5B231CBADA}" type="presParOf" srcId="{BBB9AB67-E60D-469C-AD0F-10E66EE02B90}" destId="{EB5E8B0B-FDD9-483D-A9C8-8A4808019EBD}" srcOrd="2" destOrd="0" presId="urn:microsoft.com/office/officeart/2018/5/layout/IconCircleLabelList"/>
    <dgm:cxn modelId="{6FF50626-7B1D-4383-A83B-B2005F09A9E8}" type="presParOf" srcId="{BBB9AB67-E60D-469C-AD0F-10E66EE02B90}" destId="{ACF1E6BD-3D65-4DA3-89BC-6352A8CC254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B48449-0830-4B65-BA4D-E680C6374FD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096695-2F6F-4036-A3DE-79E136CAA296}">
      <dgm:prSet/>
      <dgm:spPr/>
      <dgm:t>
        <a:bodyPr/>
        <a:lstStyle/>
        <a:p>
          <a:pPr>
            <a:lnSpc>
              <a:spcPct val="100000"/>
            </a:lnSpc>
          </a:pPr>
          <a:r>
            <a:rPr lang="en-US"/>
            <a:t>We propose creating a locally run server to conduct home automation</a:t>
          </a:r>
        </a:p>
      </dgm:t>
    </dgm:pt>
    <dgm:pt modelId="{83C91CB4-6A49-4BC3-B651-001112452FC0}" type="parTrans" cxnId="{7908581A-141B-447F-B7F9-6112E6306855}">
      <dgm:prSet/>
      <dgm:spPr/>
      <dgm:t>
        <a:bodyPr/>
        <a:lstStyle/>
        <a:p>
          <a:endParaRPr lang="en-US"/>
        </a:p>
      </dgm:t>
    </dgm:pt>
    <dgm:pt modelId="{7CDE4867-0C26-43CB-89B6-B3FFCA229C14}" type="sibTrans" cxnId="{7908581A-141B-447F-B7F9-6112E6306855}">
      <dgm:prSet/>
      <dgm:spPr/>
      <dgm:t>
        <a:bodyPr/>
        <a:lstStyle/>
        <a:p>
          <a:endParaRPr lang="en-US"/>
        </a:p>
      </dgm:t>
    </dgm:pt>
    <dgm:pt modelId="{D3F0CE37-9CAE-4D67-9DB3-D7E2EE145443}">
      <dgm:prSet/>
      <dgm:spPr/>
      <dgm:t>
        <a:bodyPr/>
        <a:lstStyle/>
        <a:p>
          <a:pPr>
            <a:lnSpc>
              <a:spcPct val="100000"/>
            </a:lnSpc>
          </a:pPr>
          <a:r>
            <a:rPr lang="en-US"/>
            <a:t>A local server will preserve your data security since there is no 3rd party involvement or outsourcing of your information</a:t>
          </a:r>
        </a:p>
      </dgm:t>
    </dgm:pt>
    <dgm:pt modelId="{D4109CC7-29B5-46E3-B041-8343BFFF89E1}" type="parTrans" cxnId="{3CDEE517-5EA8-421B-95AC-FF8EACDA806B}">
      <dgm:prSet/>
      <dgm:spPr/>
      <dgm:t>
        <a:bodyPr/>
        <a:lstStyle/>
        <a:p>
          <a:endParaRPr lang="en-US"/>
        </a:p>
      </dgm:t>
    </dgm:pt>
    <dgm:pt modelId="{9637BA35-0B21-4B96-B051-6A2E2DB0198F}" type="sibTrans" cxnId="{3CDEE517-5EA8-421B-95AC-FF8EACDA806B}">
      <dgm:prSet/>
      <dgm:spPr/>
      <dgm:t>
        <a:bodyPr/>
        <a:lstStyle/>
        <a:p>
          <a:endParaRPr lang="en-US"/>
        </a:p>
      </dgm:t>
    </dgm:pt>
    <dgm:pt modelId="{4BF190ED-BCC1-43BB-9471-2A3EAAF52F38}">
      <dgm:prSet/>
      <dgm:spPr/>
      <dgm:t>
        <a:bodyPr/>
        <a:lstStyle/>
        <a:p>
          <a:pPr>
            <a:lnSpc>
              <a:spcPct val="100000"/>
            </a:lnSpc>
          </a:pPr>
          <a:r>
            <a:rPr lang="en-US"/>
            <a:t>You still get to experience the convenience of home automation controlled through a user-friendly phone application</a:t>
          </a:r>
        </a:p>
      </dgm:t>
    </dgm:pt>
    <dgm:pt modelId="{7FC2C966-A64B-46FB-8D20-0BA501BC797B}" type="parTrans" cxnId="{EFCE03EB-E7FB-4578-8891-4A8EF30F353F}">
      <dgm:prSet/>
      <dgm:spPr/>
      <dgm:t>
        <a:bodyPr/>
        <a:lstStyle/>
        <a:p>
          <a:endParaRPr lang="en-US"/>
        </a:p>
      </dgm:t>
    </dgm:pt>
    <dgm:pt modelId="{9E01061C-A5EA-42E4-B3C1-B74ACC27B1C6}" type="sibTrans" cxnId="{EFCE03EB-E7FB-4578-8891-4A8EF30F353F}">
      <dgm:prSet/>
      <dgm:spPr/>
      <dgm:t>
        <a:bodyPr/>
        <a:lstStyle/>
        <a:p>
          <a:endParaRPr lang="en-US"/>
        </a:p>
      </dgm:t>
    </dgm:pt>
    <dgm:pt modelId="{4D13BCDA-1225-45AE-829D-F850643F7201}" type="pres">
      <dgm:prSet presAssocID="{0AB48449-0830-4B65-BA4D-E680C6374FDB}" presName="root" presStyleCnt="0">
        <dgm:presLayoutVars>
          <dgm:dir/>
          <dgm:resizeHandles val="exact"/>
        </dgm:presLayoutVars>
      </dgm:prSet>
      <dgm:spPr/>
    </dgm:pt>
    <dgm:pt modelId="{ACDEFC52-5FB9-4918-977C-009AD7D9E172}" type="pres">
      <dgm:prSet presAssocID="{53096695-2F6F-4036-A3DE-79E136CAA296}" presName="compNode" presStyleCnt="0"/>
      <dgm:spPr/>
    </dgm:pt>
    <dgm:pt modelId="{2B528DD6-4B0E-44EC-9323-4D1E3056C061}" type="pres">
      <dgm:prSet presAssocID="{53096695-2F6F-4036-A3DE-79E136CAA296}" presName="bgRect" presStyleLbl="bgShp" presStyleIdx="0" presStyleCnt="3"/>
      <dgm:spPr/>
    </dgm:pt>
    <dgm:pt modelId="{74E8F517-6416-4A7C-AF1D-C7736C5B03AF}" type="pres">
      <dgm:prSet presAssocID="{53096695-2F6F-4036-A3DE-79E136CAA2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1701ED51-4596-4A1C-A989-72B64BA1C379}" type="pres">
      <dgm:prSet presAssocID="{53096695-2F6F-4036-A3DE-79E136CAA296}" presName="spaceRect" presStyleCnt="0"/>
      <dgm:spPr/>
    </dgm:pt>
    <dgm:pt modelId="{3A882D60-1D46-4583-8462-0B603CF57A68}" type="pres">
      <dgm:prSet presAssocID="{53096695-2F6F-4036-A3DE-79E136CAA296}" presName="parTx" presStyleLbl="revTx" presStyleIdx="0" presStyleCnt="3">
        <dgm:presLayoutVars>
          <dgm:chMax val="0"/>
          <dgm:chPref val="0"/>
        </dgm:presLayoutVars>
      </dgm:prSet>
      <dgm:spPr/>
    </dgm:pt>
    <dgm:pt modelId="{0BBD4254-6AC0-43FD-A1F3-A7F7426AC036}" type="pres">
      <dgm:prSet presAssocID="{7CDE4867-0C26-43CB-89B6-B3FFCA229C14}" presName="sibTrans" presStyleCnt="0"/>
      <dgm:spPr/>
    </dgm:pt>
    <dgm:pt modelId="{FA3B7FEC-A75D-4A76-8302-7001DD337D25}" type="pres">
      <dgm:prSet presAssocID="{D3F0CE37-9CAE-4D67-9DB3-D7E2EE145443}" presName="compNode" presStyleCnt="0"/>
      <dgm:spPr/>
    </dgm:pt>
    <dgm:pt modelId="{31C3A336-0135-432D-B689-D8A59CE5B435}" type="pres">
      <dgm:prSet presAssocID="{D3F0CE37-9CAE-4D67-9DB3-D7E2EE145443}" presName="bgRect" presStyleLbl="bgShp" presStyleIdx="1" presStyleCnt="3"/>
      <dgm:spPr/>
    </dgm:pt>
    <dgm:pt modelId="{976FF90C-9164-42C5-A4FE-57294CE009DD}" type="pres">
      <dgm:prSet presAssocID="{D3F0CE37-9CAE-4D67-9DB3-D7E2EE14544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76051AA-DEF2-418D-8FCD-015820F66BBC}" type="pres">
      <dgm:prSet presAssocID="{D3F0CE37-9CAE-4D67-9DB3-D7E2EE145443}" presName="spaceRect" presStyleCnt="0"/>
      <dgm:spPr/>
    </dgm:pt>
    <dgm:pt modelId="{F8B34CEF-B80F-4C92-BCC7-94E6807B9CE7}" type="pres">
      <dgm:prSet presAssocID="{D3F0CE37-9CAE-4D67-9DB3-D7E2EE145443}" presName="parTx" presStyleLbl="revTx" presStyleIdx="1" presStyleCnt="3">
        <dgm:presLayoutVars>
          <dgm:chMax val="0"/>
          <dgm:chPref val="0"/>
        </dgm:presLayoutVars>
      </dgm:prSet>
      <dgm:spPr/>
    </dgm:pt>
    <dgm:pt modelId="{1CD8AE44-E61D-491E-94DD-9BACB6D0F69D}" type="pres">
      <dgm:prSet presAssocID="{9637BA35-0B21-4B96-B051-6A2E2DB0198F}" presName="sibTrans" presStyleCnt="0"/>
      <dgm:spPr/>
    </dgm:pt>
    <dgm:pt modelId="{A39B8890-4914-4133-B4D8-4DBAB2AE0694}" type="pres">
      <dgm:prSet presAssocID="{4BF190ED-BCC1-43BB-9471-2A3EAAF52F38}" presName="compNode" presStyleCnt="0"/>
      <dgm:spPr/>
    </dgm:pt>
    <dgm:pt modelId="{C839857E-1BAC-4C3B-962C-4ECB3B0C24B4}" type="pres">
      <dgm:prSet presAssocID="{4BF190ED-BCC1-43BB-9471-2A3EAAF52F38}" presName="bgRect" presStyleLbl="bgShp" presStyleIdx="2" presStyleCnt="3"/>
      <dgm:spPr/>
    </dgm:pt>
    <dgm:pt modelId="{0DA0364C-0859-4898-8716-5A7AB0FADEC6}" type="pres">
      <dgm:prSet presAssocID="{4BF190ED-BCC1-43BB-9471-2A3EAAF52F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F25730C2-2A71-4BB4-9F97-BA4F51E79A80}" type="pres">
      <dgm:prSet presAssocID="{4BF190ED-BCC1-43BB-9471-2A3EAAF52F38}" presName="spaceRect" presStyleCnt="0"/>
      <dgm:spPr/>
    </dgm:pt>
    <dgm:pt modelId="{BE65A2F4-8965-4943-8262-6F79CB32CFAA}" type="pres">
      <dgm:prSet presAssocID="{4BF190ED-BCC1-43BB-9471-2A3EAAF52F38}" presName="parTx" presStyleLbl="revTx" presStyleIdx="2" presStyleCnt="3">
        <dgm:presLayoutVars>
          <dgm:chMax val="0"/>
          <dgm:chPref val="0"/>
        </dgm:presLayoutVars>
      </dgm:prSet>
      <dgm:spPr/>
    </dgm:pt>
  </dgm:ptLst>
  <dgm:cxnLst>
    <dgm:cxn modelId="{3CDEE517-5EA8-421B-95AC-FF8EACDA806B}" srcId="{0AB48449-0830-4B65-BA4D-E680C6374FDB}" destId="{D3F0CE37-9CAE-4D67-9DB3-D7E2EE145443}" srcOrd="1" destOrd="0" parTransId="{D4109CC7-29B5-46E3-B041-8343BFFF89E1}" sibTransId="{9637BA35-0B21-4B96-B051-6A2E2DB0198F}"/>
    <dgm:cxn modelId="{7908581A-141B-447F-B7F9-6112E6306855}" srcId="{0AB48449-0830-4B65-BA4D-E680C6374FDB}" destId="{53096695-2F6F-4036-A3DE-79E136CAA296}" srcOrd="0" destOrd="0" parTransId="{83C91CB4-6A49-4BC3-B651-001112452FC0}" sibTransId="{7CDE4867-0C26-43CB-89B6-B3FFCA229C14}"/>
    <dgm:cxn modelId="{F116C062-7BDD-4357-A45B-7DCF2FB9A96C}" type="presOf" srcId="{53096695-2F6F-4036-A3DE-79E136CAA296}" destId="{3A882D60-1D46-4583-8462-0B603CF57A68}" srcOrd="0" destOrd="0" presId="urn:microsoft.com/office/officeart/2018/2/layout/IconVerticalSolidList"/>
    <dgm:cxn modelId="{368B2368-2D85-443F-A776-D2C0A94C0120}" type="presOf" srcId="{0AB48449-0830-4B65-BA4D-E680C6374FDB}" destId="{4D13BCDA-1225-45AE-829D-F850643F7201}" srcOrd="0" destOrd="0" presId="urn:microsoft.com/office/officeart/2018/2/layout/IconVerticalSolidList"/>
    <dgm:cxn modelId="{709A27CB-469E-40F3-BECC-B1C6AA1C440B}" type="presOf" srcId="{D3F0CE37-9CAE-4D67-9DB3-D7E2EE145443}" destId="{F8B34CEF-B80F-4C92-BCC7-94E6807B9CE7}" srcOrd="0" destOrd="0" presId="urn:microsoft.com/office/officeart/2018/2/layout/IconVerticalSolidList"/>
    <dgm:cxn modelId="{398D76E0-740F-4351-ADCF-329ABD1A89C4}" type="presOf" srcId="{4BF190ED-BCC1-43BB-9471-2A3EAAF52F38}" destId="{BE65A2F4-8965-4943-8262-6F79CB32CFAA}" srcOrd="0" destOrd="0" presId="urn:microsoft.com/office/officeart/2018/2/layout/IconVerticalSolidList"/>
    <dgm:cxn modelId="{EFCE03EB-E7FB-4578-8891-4A8EF30F353F}" srcId="{0AB48449-0830-4B65-BA4D-E680C6374FDB}" destId="{4BF190ED-BCC1-43BB-9471-2A3EAAF52F38}" srcOrd="2" destOrd="0" parTransId="{7FC2C966-A64B-46FB-8D20-0BA501BC797B}" sibTransId="{9E01061C-A5EA-42E4-B3C1-B74ACC27B1C6}"/>
    <dgm:cxn modelId="{34329C82-446A-4876-9B52-973366A99000}" type="presParOf" srcId="{4D13BCDA-1225-45AE-829D-F850643F7201}" destId="{ACDEFC52-5FB9-4918-977C-009AD7D9E172}" srcOrd="0" destOrd="0" presId="urn:microsoft.com/office/officeart/2018/2/layout/IconVerticalSolidList"/>
    <dgm:cxn modelId="{57DE03BB-A7DD-4C34-9237-35C0A2532E11}" type="presParOf" srcId="{ACDEFC52-5FB9-4918-977C-009AD7D9E172}" destId="{2B528DD6-4B0E-44EC-9323-4D1E3056C061}" srcOrd="0" destOrd="0" presId="urn:microsoft.com/office/officeart/2018/2/layout/IconVerticalSolidList"/>
    <dgm:cxn modelId="{EB682CC6-7A25-4360-A0E0-98147167CFCB}" type="presParOf" srcId="{ACDEFC52-5FB9-4918-977C-009AD7D9E172}" destId="{74E8F517-6416-4A7C-AF1D-C7736C5B03AF}" srcOrd="1" destOrd="0" presId="urn:microsoft.com/office/officeart/2018/2/layout/IconVerticalSolidList"/>
    <dgm:cxn modelId="{4715136A-2291-42B4-8436-2FAE3317E4EE}" type="presParOf" srcId="{ACDEFC52-5FB9-4918-977C-009AD7D9E172}" destId="{1701ED51-4596-4A1C-A989-72B64BA1C379}" srcOrd="2" destOrd="0" presId="urn:microsoft.com/office/officeart/2018/2/layout/IconVerticalSolidList"/>
    <dgm:cxn modelId="{BDAD6ACE-9A79-462D-A32D-273DB03B3BF2}" type="presParOf" srcId="{ACDEFC52-5FB9-4918-977C-009AD7D9E172}" destId="{3A882D60-1D46-4583-8462-0B603CF57A68}" srcOrd="3" destOrd="0" presId="urn:microsoft.com/office/officeart/2018/2/layout/IconVerticalSolidList"/>
    <dgm:cxn modelId="{5E6C9B3A-F210-4B82-9139-3FDAF586C2A2}" type="presParOf" srcId="{4D13BCDA-1225-45AE-829D-F850643F7201}" destId="{0BBD4254-6AC0-43FD-A1F3-A7F7426AC036}" srcOrd="1" destOrd="0" presId="urn:microsoft.com/office/officeart/2018/2/layout/IconVerticalSolidList"/>
    <dgm:cxn modelId="{07900E8A-C8DB-4605-A173-DC3FDFBB61E7}" type="presParOf" srcId="{4D13BCDA-1225-45AE-829D-F850643F7201}" destId="{FA3B7FEC-A75D-4A76-8302-7001DD337D25}" srcOrd="2" destOrd="0" presId="urn:microsoft.com/office/officeart/2018/2/layout/IconVerticalSolidList"/>
    <dgm:cxn modelId="{5827BCB5-D8CB-4401-9F40-EB8367B1DBE5}" type="presParOf" srcId="{FA3B7FEC-A75D-4A76-8302-7001DD337D25}" destId="{31C3A336-0135-432D-B689-D8A59CE5B435}" srcOrd="0" destOrd="0" presId="urn:microsoft.com/office/officeart/2018/2/layout/IconVerticalSolidList"/>
    <dgm:cxn modelId="{C5A27C8C-6517-4004-8E14-EC1FFB45C6D2}" type="presParOf" srcId="{FA3B7FEC-A75D-4A76-8302-7001DD337D25}" destId="{976FF90C-9164-42C5-A4FE-57294CE009DD}" srcOrd="1" destOrd="0" presId="urn:microsoft.com/office/officeart/2018/2/layout/IconVerticalSolidList"/>
    <dgm:cxn modelId="{7D423DE2-41E7-4E46-A340-E00DE43A4003}" type="presParOf" srcId="{FA3B7FEC-A75D-4A76-8302-7001DD337D25}" destId="{F76051AA-DEF2-418D-8FCD-015820F66BBC}" srcOrd="2" destOrd="0" presId="urn:microsoft.com/office/officeart/2018/2/layout/IconVerticalSolidList"/>
    <dgm:cxn modelId="{3812A033-AC3E-4740-B2DD-A17CC3375F72}" type="presParOf" srcId="{FA3B7FEC-A75D-4A76-8302-7001DD337D25}" destId="{F8B34CEF-B80F-4C92-BCC7-94E6807B9CE7}" srcOrd="3" destOrd="0" presId="urn:microsoft.com/office/officeart/2018/2/layout/IconVerticalSolidList"/>
    <dgm:cxn modelId="{66FC9345-51DB-4D95-9C32-DBCCDF45A372}" type="presParOf" srcId="{4D13BCDA-1225-45AE-829D-F850643F7201}" destId="{1CD8AE44-E61D-491E-94DD-9BACB6D0F69D}" srcOrd="3" destOrd="0" presId="urn:microsoft.com/office/officeart/2018/2/layout/IconVerticalSolidList"/>
    <dgm:cxn modelId="{36F93DD7-1DA0-4F4D-AB62-D7C1D0042C78}" type="presParOf" srcId="{4D13BCDA-1225-45AE-829D-F850643F7201}" destId="{A39B8890-4914-4133-B4D8-4DBAB2AE0694}" srcOrd="4" destOrd="0" presId="urn:microsoft.com/office/officeart/2018/2/layout/IconVerticalSolidList"/>
    <dgm:cxn modelId="{BDE7F783-7863-4D58-819D-1CC44216B30F}" type="presParOf" srcId="{A39B8890-4914-4133-B4D8-4DBAB2AE0694}" destId="{C839857E-1BAC-4C3B-962C-4ECB3B0C24B4}" srcOrd="0" destOrd="0" presId="urn:microsoft.com/office/officeart/2018/2/layout/IconVerticalSolidList"/>
    <dgm:cxn modelId="{1362D53C-16E9-4B07-B360-685AC0E1289B}" type="presParOf" srcId="{A39B8890-4914-4133-B4D8-4DBAB2AE0694}" destId="{0DA0364C-0859-4898-8716-5A7AB0FADEC6}" srcOrd="1" destOrd="0" presId="urn:microsoft.com/office/officeart/2018/2/layout/IconVerticalSolidList"/>
    <dgm:cxn modelId="{1DC3F10E-6FB0-4F63-B99D-98201536E175}" type="presParOf" srcId="{A39B8890-4914-4133-B4D8-4DBAB2AE0694}" destId="{F25730C2-2A71-4BB4-9F97-BA4F51E79A80}" srcOrd="2" destOrd="0" presId="urn:microsoft.com/office/officeart/2018/2/layout/IconVerticalSolidList"/>
    <dgm:cxn modelId="{781034B4-9848-4783-BF8A-3EB7467AD80A}" type="presParOf" srcId="{A39B8890-4914-4133-B4D8-4DBAB2AE0694}" destId="{BE65A2F4-8965-4943-8262-6F79CB32CF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04DF0-6E94-4054-8EEE-B2DC33038D98}">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5F453-8BED-4207-AFB2-AECDC33AF78B}">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9A1CCB-5366-4880-B35B-33E3BAFCF310}">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Current home automation gurus (Google, Amazon, etc.) often sell your information to 3rd-party companies.</a:t>
          </a:r>
        </a:p>
      </dsp:txBody>
      <dsp:txXfrm>
        <a:off x="75768" y="3053169"/>
        <a:ext cx="3093750" cy="720000"/>
      </dsp:txXfrm>
    </dsp:sp>
    <dsp:sp modelId="{C92D4C2E-4F24-49F6-86D0-626CB73D8880}">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95F6A-2AD8-4942-A6E1-9B4E972DE9B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B3F456-1F3C-4477-9CCB-933983E047C3}">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There is a risk of security breaches due to the non-local communications</a:t>
          </a:r>
        </a:p>
      </dsp:txBody>
      <dsp:txXfrm>
        <a:off x="3710925" y="3053169"/>
        <a:ext cx="3093750" cy="720000"/>
      </dsp:txXfrm>
    </dsp:sp>
    <dsp:sp modelId="{091B4E04-2ACF-438F-A988-70E8D3597FA7}">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3796F-F48A-4E50-8EB9-56F35401CD0D}">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F1E6BD-3D65-4DA3-89BC-6352A8CC254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High risk of your information being leaked, stolen or lost due to off-site and/or 3rd party servers and databases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28DD6-4B0E-44EC-9323-4D1E3056C061}">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E8F517-6416-4A7C-AF1D-C7736C5B03AF}">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882D60-1D46-4583-8462-0B603CF57A68}">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US" sz="2000" kern="1200"/>
            <a:t>We propose creating a locally run server to conduct home automation</a:t>
          </a:r>
        </a:p>
      </dsp:txBody>
      <dsp:txXfrm>
        <a:off x="1844034" y="682"/>
        <a:ext cx="4401230" cy="1596566"/>
      </dsp:txXfrm>
    </dsp:sp>
    <dsp:sp modelId="{31C3A336-0135-432D-B689-D8A59CE5B435}">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FF90C-9164-42C5-A4FE-57294CE009DD}">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B34CEF-B80F-4C92-BCC7-94E6807B9CE7}">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US" sz="2000" kern="1200"/>
            <a:t>A local server will preserve your data security since there is no 3rd party involvement or outsourcing of your information</a:t>
          </a:r>
        </a:p>
      </dsp:txBody>
      <dsp:txXfrm>
        <a:off x="1844034" y="1996390"/>
        <a:ext cx="4401230" cy="1596566"/>
      </dsp:txXfrm>
    </dsp:sp>
    <dsp:sp modelId="{C839857E-1BAC-4C3B-962C-4ECB3B0C24B4}">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0364C-0859-4898-8716-5A7AB0FADEC6}">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65A2F4-8965-4943-8262-6F79CB32CFAA}">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US" sz="2000" kern="1200"/>
            <a:t>You still get to experience the convenience of home automation controlled through a user-friendly phone application</a:t>
          </a:r>
        </a:p>
      </dsp:txBody>
      <dsp:txXfrm>
        <a:off x="1844034" y="3992098"/>
        <a:ext cx="4401230" cy="159656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3446" y="640081"/>
            <a:ext cx="6562262" cy="2791261"/>
          </a:xfrm>
          <a:noFill/>
        </p:spPr>
        <p:txBody>
          <a:bodyPr>
            <a:normAutofit/>
          </a:bodyPr>
          <a:lstStyle/>
          <a:p>
            <a:r>
              <a:rPr lang="en-US">
                <a:cs typeface="Calibri Light"/>
              </a:rPr>
              <a:t>Switches Make Fixes</a:t>
            </a:r>
            <a:endParaRPr lang="en-US"/>
          </a:p>
        </p:txBody>
      </p:sp>
      <p:sp>
        <p:nvSpPr>
          <p:cNvPr id="3" name="Subtitle 2"/>
          <p:cNvSpPr>
            <a:spLocks noGrp="1"/>
          </p:cNvSpPr>
          <p:nvPr>
            <p:ph type="subTitle" idx="1"/>
          </p:nvPr>
        </p:nvSpPr>
        <p:spPr>
          <a:xfrm>
            <a:off x="141834" y="3431227"/>
            <a:ext cx="7336551" cy="3107866"/>
          </a:xfrm>
          <a:noFill/>
        </p:spPr>
        <p:txBody>
          <a:bodyPr vert="horz" lIns="91440" tIns="45720" rIns="91440" bIns="45720" rtlCol="0" anchor="t">
            <a:normAutofit/>
          </a:bodyPr>
          <a:lstStyle/>
          <a:p>
            <a:r>
              <a:rPr lang="en-US" sz="2600">
                <a:ea typeface="Calibri"/>
                <a:cs typeface="Calibri"/>
              </a:rPr>
              <a:t>CPE4020 Device Networks – Kennesaw State University</a:t>
            </a:r>
            <a:endParaRPr lang="en-US"/>
          </a:p>
          <a:p>
            <a:pPr algn="l"/>
            <a:r>
              <a:rPr lang="en-US" sz="2000">
                <a:cs typeface="Calibri"/>
              </a:rPr>
              <a:t>Team 2 (Switches get Stitches): </a:t>
            </a:r>
            <a:endParaRPr lang="en-US" sz="2000">
              <a:ea typeface="Calibri"/>
              <a:cs typeface="Calibri"/>
            </a:endParaRPr>
          </a:p>
          <a:p>
            <a:pPr algn="l"/>
            <a:r>
              <a:rPr lang="en-US" sz="1600">
                <a:cs typeface="Calibri"/>
              </a:rPr>
              <a:t>Hanson Chaney, </a:t>
            </a:r>
            <a:endParaRPr lang="en-US" sz="1600">
              <a:ea typeface="Calibri"/>
              <a:cs typeface="Calibri"/>
            </a:endParaRPr>
          </a:p>
          <a:p>
            <a:pPr algn="l"/>
            <a:r>
              <a:rPr lang="en-US" sz="1600">
                <a:cs typeface="Calibri"/>
              </a:rPr>
              <a:t>Cooper Newlin, </a:t>
            </a:r>
            <a:endParaRPr lang="en-US" sz="1600">
              <a:ea typeface="Calibri"/>
              <a:cs typeface="Calibri"/>
            </a:endParaRPr>
          </a:p>
          <a:p>
            <a:pPr algn="l"/>
            <a:r>
              <a:rPr lang="en-US" sz="1600">
                <a:cs typeface="Calibri"/>
              </a:rPr>
              <a:t>Chris Turner, </a:t>
            </a:r>
            <a:endParaRPr lang="en-US" sz="1600">
              <a:ea typeface="Calibri"/>
              <a:cs typeface="Calibri"/>
            </a:endParaRPr>
          </a:p>
          <a:p>
            <a:pPr algn="l"/>
            <a:r>
              <a:rPr lang="en-US" sz="1600">
                <a:cs typeface="Calibri"/>
              </a:rPr>
              <a:t>Karolyn </a:t>
            </a:r>
            <a:r>
              <a:rPr lang="en-US" sz="1600" err="1">
                <a:cs typeface="Calibri"/>
              </a:rPr>
              <a:t>Seredick</a:t>
            </a:r>
            <a:r>
              <a:rPr lang="en-US" sz="1600">
                <a:cs typeface="Calibri"/>
              </a:rPr>
              <a:t>, </a:t>
            </a:r>
            <a:endParaRPr lang="en-US" sz="1600">
              <a:ea typeface="Calibri"/>
              <a:cs typeface="Calibri"/>
            </a:endParaRPr>
          </a:p>
          <a:p>
            <a:pPr algn="l"/>
            <a:r>
              <a:rPr lang="en-US" sz="1600">
                <a:cs typeface="Calibri"/>
              </a:rPr>
              <a:t>Rodrigo Corral</a:t>
            </a:r>
            <a:endParaRPr lang="en-US" sz="1600">
              <a:ea typeface="Calibri"/>
              <a:cs typeface="Calibri"/>
            </a:endParaRPr>
          </a:p>
          <a:p>
            <a:pPr algn="l"/>
            <a:endParaRPr lang="en-US">
              <a:ea typeface="Calibri"/>
              <a:cs typeface="Calibri"/>
            </a:endParaRPr>
          </a:p>
        </p:txBody>
      </p:sp>
      <p:pic>
        <p:nvPicPr>
          <p:cNvPr id="22" name="Picture 21" descr="Volume indicators">
            <a:extLst>
              <a:ext uri="{FF2B5EF4-FFF2-40B4-BE49-F238E27FC236}">
                <a16:creationId xmlns:a16="http://schemas.microsoft.com/office/drawing/2014/main" id="{C12B59E2-34AD-C0EE-501E-6180EB659576}"/>
              </a:ext>
            </a:extLst>
          </p:cNvPr>
          <p:cNvPicPr>
            <a:picLocks noChangeAspect="1"/>
          </p:cNvPicPr>
          <p:nvPr/>
        </p:nvPicPr>
        <p:blipFill rotWithShape="1">
          <a:blip r:embed="rId2"/>
          <a:srcRect l="29576" r="22333" b="2"/>
          <a:stretch/>
        </p:blipFill>
        <p:spPr>
          <a:xfrm>
            <a:off x="7552944" y="10"/>
            <a:ext cx="4636008" cy="685799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83C9-2155-2478-C264-6BB03A4E6A4B}"/>
              </a:ext>
            </a:extLst>
          </p:cNvPr>
          <p:cNvSpPr>
            <a:spLocks noGrp="1"/>
          </p:cNvSpPr>
          <p:nvPr>
            <p:ph type="title"/>
          </p:nvPr>
        </p:nvSpPr>
        <p:spPr/>
        <p:txBody>
          <a:bodyPr/>
          <a:lstStyle/>
          <a:p>
            <a:r>
              <a:rPr lang="en-US">
                <a:cs typeface="Calibri Light"/>
              </a:rPr>
              <a:t>Demo Key</a:t>
            </a:r>
            <a:endParaRPr lang="en-US"/>
          </a:p>
        </p:txBody>
      </p:sp>
      <p:pic>
        <p:nvPicPr>
          <p:cNvPr id="4" name="Content Placeholder 3" descr="A yellow mesh with red wires&#10;&#10;Description automatically generated">
            <a:extLst>
              <a:ext uri="{FF2B5EF4-FFF2-40B4-BE49-F238E27FC236}">
                <a16:creationId xmlns:a16="http://schemas.microsoft.com/office/drawing/2014/main" id="{D133B534-4B72-8235-C75A-BA3510AD207A}"/>
              </a:ext>
            </a:extLst>
          </p:cNvPr>
          <p:cNvPicPr>
            <a:picLocks noGrp="1" noChangeAspect="1"/>
          </p:cNvPicPr>
          <p:nvPr>
            <p:ph idx="1"/>
          </p:nvPr>
        </p:nvPicPr>
        <p:blipFill>
          <a:blip r:embed="rId2"/>
          <a:stretch>
            <a:fillRect/>
          </a:stretch>
        </p:blipFill>
        <p:spPr>
          <a:xfrm>
            <a:off x="676339" y="1352622"/>
            <a:ext cx="2524261" cy="2284929"/>
          </a:xfrm>
        </p:spPr>
      </p:pic>
      <p:pic>
        <p:nvPicPr>
          <p:cNvPr id="5" name="Picture 4" descr="A blue and black electronic device&#10;&#10;Description automatically generated">
            <a:extLst>
              <a:ext uri="{FF2B5EF4-FFF2-40B4-BE49-F238E27FC236}">
                <a16:creationId xmlns:a16="http://schemas.microsoft.com/office/drawing/2014/main" id="{691722AC-2CA0-791D-E72C-83CB206B8D7C}"/>
              </a:ext>
            </a:extLst>
          </p:cNvPr>
          <p:cNvPicPr>
            <a:picLocks noChangeAspect="1"/>
          </p:cNvPicPr>
          <p:nvPr/>
        </p:nvPicPr>
        <p:blipFill>
          <a:blip r:embed="rId3"/>
          <a:stretch>
            <a:fillRect/>
          </a:stretch>
        </p:blipFill>
        <p:spPr>
          <a:xfrm>
            <a:off x="1349733" y="4687307"/>
            <a:ext cx="1314450" cy="1819275"/>
          </a:xfrm>
          <a:prstGeom prst="rect">
            <a:avLst/>
          </a:prstGeom>
        </p:spPr>
      </p:pic>
      <p:sp>
        <p:nvSpPr>
          <p:cNvPr id="6" name="Arrow: Right 5">
            <a:extLst>
              <a:ext uri="{FF2B5EF4-FFF2-40B4-BE49-F238E27FC236}">
                <a16:creationId xmlns:a16="http://schemas.microsoft.com/office/drawing/2014/main" id="{C998C3B8-A409-BFFD-CCC3-514FC387E48F}"/>
              </a:ext>
            </a:extLst>
          </p:cNvPr>
          <p:cNvSpPr/>
          <p:nvPr/>
        </p:nvSpPr>
        <p:spPr>
          <a:xfrm>
            <a:off x="4303689" y="3584619"/>
            <a:ext cx="1577661" cy="4829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lus Sign 6">
            <a:extLst>
              <a:ext uri="{FF2B5EF4-FFF2-40B4-BE49-F238E27FC236}">
                <a16:creationId xmlns:a16="http://schemas.microsoft.com/office/drawing/2014/main" id="{A16BB8B8-3415-3851-1069-C8E9CBAF4E7E}"/>
              </a:ext>
            </a:extLst>
          </p:cNvPr>
          <p:cNvSpPr/>
          <p:nvPr/>
        </p:nvSpPr>
        <p:spPr>
          <a:xfrm>
            <a:off x="1484685" y="3861533"/>
            <a:ext cx="912253" cy="912253"/>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digital thermostat&#10;&#10;Description automatically generated">
            <a:extLst>
              <a:ext uri="{FF2B5EF4-FFF2-40B4-BE49-F238E27FC236}">
                <a16:creationId xmlns:a16="http://schemas.microsoft.com/office/drawing/2014/main" id="{673AFF97-AAF6-10D5-3E62-A7E3A9DE2AF1}"/>
              </a:ext>
            </a:extLst>
          </p:cNvPr>
          <p:cNvPicPr>
            <a:picLocks noChangeAspect="1"/>
          </p:cNvPicPr>
          <p:nvPr/>
        </p:nvPicPr>
        <p:blipFill>
          <a:blip r:embed="rId4"/>
          <a:stretch>
            <a:fillRect/>
          </a:stretch>
        </p:blipFill>
        <p:spPr>
          <a:xfrm>
            <a:off x="6990347" y="2681834"/>
            <a:ext cx="3565357" cy="2286409"/>
          </a:xfrm>
          <a:prstGeom prst="rect">
            <a:avLst/>
          </a:prstGeom>
        </p:spPr>
      </p:pic>
      <p:sp>
        <p:nvSpPr>
          <p:cNvPr id="18" name="TextBox 17">
            <a:extLst>
              <a:ext uri="{FF2B5EF4-FFF2-40B4-BE49-F238E27FC236}">
                <a16:creationId xmlns:a16="http://schemas.microsoft.com/office/drawing/2014/main" id="{6BF6C1CA-EBA9-5D80-47C8-7B62F09DD1B8}"/>
              </a:ext>
            </a:extLst>
          </p:cNvPr>
          <p:cNvSpPr txBox="1"/>
          <p:nvPr/>
        </p:nvSpPr>
        <p:spPr>
          <a:xfrm>
            <a:off x="636049" y="648959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Temperature Sensor</a:t>
            </a:r>
          </a:p>
        </p:txBody>
      </p:sp>
      <p:sp>
        <p:nvSpPr>
          <p:cNvPr id="19" name="TextBox 18">
            <a:extLst>
              <a:ext uri="{FF2B5EF4-FFF2-40B4-BE49-F238E27FC236}">
                <a16:creationId xmlns:a16="http://schemas.microsoft.com/office/drawing/2014/main" id="{BE293EB7-6A55-5E07-BCF5-0E58540419D6}"/>
              </a:ext>
            </a:extLst>
          </p:cNvPr>
          <p:cNvSpPr txBox="1"/>
          <p:nvPr/>
        </p:nvSpPr>
        <p:spPr>
          <a:xfrm>
            <a:off x="636048" y="358643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Heating Pad</a:t>
            </a:r>
          </a:p>
        </p:txBody>
      </p:sp>
      <p:sp>
        <p:nvSpPr>
          <p:cNvPr id="20" name="TextBox 19">
            <a:extLst>
              <a:ext uri="{FF2B5EF4-FFF2-40B4-BE49-F238E27FC236}">
                <a16:creationId xmlns:a16="http://schemas.microsoft.com/office/drawing/2014/main" id="{E26160A5-1F3E-2611-D9EE-06460406762E}"/>
              </a:ext>
            </a:extLst>
          </p:cNvPr>
          <p:cNvSpPr txBox="1"/>
          <p:nvPr/>
        </p:nvSpPr>
        <p:spPr>
          <a:xfrm>
            <a:off x="7402735" y="499708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Thermostat &amp; Heater</a:t>
            </a:r>
            <a:endParaRPr lang="en-US"/>
          </a:p>
        </p:txBody>
      </p:sp>
    </p:spTree>
    <p:extLst>
      <p:ext uri="{BB962C8B-B14F-4D97-AF65-F5344CB8AC3E}">
        <p14:creationId xmlns:p14="http://schemas.microsoft.com/office/powerpoint/2010/main" val="224165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9CD5-4B37-82B3-8773-0B8D43506E44}"/>
              </a:ext>
            </a:extLst>
          </p:cNvPr>
          <p:cNvSpPr>
            <a:spLocks noGrp="1"/>
          </p:cNvSpPr>
          <p:nvPr>
            <p:ph type="title"/>
          </p:nvPr>
        </p:nvSpPr>
        <p:spPr/>
        <p:txBody>
          <a:bodyPr/>
          <a:lstStyle/>
          <a:p>
            <a:r>
              <a:rPr lang="en-US">
                <a:ea typeface="Calibri Light"/>
                <a:cs typeface="Calibri Light"/>
              </a:rPr>
              <a:t>Demo Key</a:t>
            </a:r>
            <a:endParaRPr lang="en-US"/>
          </a:p>
        </p:txBody>
      </p:sp>
      <p:sp>
        <p:nvSpPr>
          <p:cNvPr id="5" name="Arrow: Right 4">
            <a:extLst>
              <a:ext uri="{FF2B5EF4-FFF2-40B4-BE49-F238E27FC236}">
                <a16:creationId xmlns:a16="http://schemas.microsoft.com/office/drawing/2014/main" id="{67C14368-376E-300C-C09F-0E70AD3D0608}"/>
              </a:ext>
            </a:extLst>
          </p:cNvPr>
          <p:cNvSpPr/>
          <p:nvPr/>
        </p:nvSpPr>
        <p:spPr>
          <a:xfrm>
            <a:off x="4893971" y="3525591"/>
            <a:ext cx="976647" cy="4829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martphone with chart graphic">
            <a:extLst>
              <a:ext uri="{FF2B5EF4-FFF2-40B4-BE49-F238E27FC236}">
                <a16:creationId xmlns:a16="http://schemas.microsoft.com/office/drawing/2014/main" id="{11BD80C9-4BE2-EA62-8F66-7B8C0AE0E9BA}"/>
              </a:ext>
            </a:extLst>
          </p:cNvPr>
          <p:cNvPicPr>
            <a:picLocks noChangeAspect="1"/>
          </p:cNvPicPr>
          <p:nvPr/>
        </p:nvPicPr>
        <p:blipFill>
          <a:blip r:embed="rId2"/>
          <a:stretch>
            <a:fillRect/>
          </a:stretch>
        </p:blipFill>
        <p:spPr>
          <a:xfrm>
            <a:off x="6331469" y="1469801"/>
            <a:ext cx="5388951" cy="4476483"/>
          </a:xfrm>
          <a:prstGeom prst="rect">
            <a:avLst/>
          </a:prstGeom>
        </p:spPr>
      </p:pic>
      <p:sp>
        <p:nvSpPr>
          <p:cNvPr id="7" name="TextBox 6">
            <a:extLst>
              <a:ext uri="{FF2B5EF4-FFF2-40B4-BE49-F238E27FC236}">
                <a16:creationId xmlns:a16="http://schemas.microsoft.com/office/drawing/2014/main" id="{938AE012-71BC-0340-F150-665E6CD4F2A3}"/>
              </a:ext>
            </a:extLst>
          </p:cNvPr>
          <p:cNvSpPr txBox="1"/>
          <p:nvPr/>
        </p:nvSpPr>
        <p:spPr>
          <a:xfrm>
            <a:off x="1407367" y="612321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Our Phone App</a:t>
            </a:r>
          </a:p>
        </p:txBody>
      </p:sp>
      <p:sp>
        <p:nvSpPr>
          <p:cNvPr id="8" name="TextBox 7">
            <a:extLst>
              <a:ext uri="{FF2B5EF4-FFF2-40B4-BE49-F238E27FC236}">
                <a16:creationId xmlns:a16="http://schemas.microsoft.com/office/drawing/2014/main" id="{295627BA-8102-06D2-545B-E5BDC7AF6D41}"/>
              </a:ext>
            </a:extLst>
          </p:cNvPr>
          <p:cNvSpPr txBox="1"/>
          <p:nvPr/>
        </p:nvSpPr>
        <p:spPr>
          <a:xfrm>
            <a:off x="7656050" y="6120900"/>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Phone App</a:t>
            </a:r>
          </a:p>
        </p:txBody>
      </p:sp>
      <p:pic>
        <p:nvPicPr>
          <p:cNvPr id="10" name="Content Placeholder 9" descr="A screenshot of a temperature control&#10;&#10;Description automatically generated">
            <a:extLst>
              <a:ext uri="{FF2B5EF4-FFF2-40B4-BE49-F238E27FC236}">
                <a16:creationId xmlns:a16="http://schemas.microsoft.com/office/drawing/2014/main" id="{045F8611-B8E2-230A-FEEE-544D1290A416}"/>
              </a:ext>
            </a:extLst>
          </p:cNvPr>
          <p:cNvPicPr>
            <a:picLocks noGrp="1" noChangeAspect="1"/>
          </p:cNvPicPr>
          <p:nvPr>
            <p:ph idx="1"/>
          </p:nvPr>
        </p:nvPicPr>
        <p:blipFill>
          <a:blip r:embed="rId3"/>
          <a:stretch>
            <a:fillRect/>
          </a:stretch>
        </p:blipFill>
        <p:spPr>
          <a:xfrm>
            <a:off x="1651639" y="1310154"/>
            <a:ext cx="2221221" cy="4810780"/>
          </a:xfrm>
        </p:spPr>
      </p:pic>
    </p:spTree>
    <p:extLst>
      <p:ext uri="{BB962C8B-B14F-4D97-AF65-F5344CB8AC3E}">
        <p14:creationId xmlns:p14="http://schemas.microsoft.com/office/powerpoint/2010/main" val="1700631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7099-2A83-B156-85DF-94091D2AEEE4}"/>
              </a:ext>
            </a:extLst>
          </p:cNvPr>
          <p:cNvSpPr>
            <a:spLocks noGrp="1"/>
          </p:cNvSpPr>
          <p:nvPr>
            <p:ph type="title"/>
          </p:nvPr>
        </p:nvSpPr>
        <p:spPr/>
        <p:txBody>
          <a:bodyPr/>
          <a:lstStyle/>
          <a:p>
            <a:r>
              <a:rPr lang="en-US">
                <a:ea typeface="Calibri Light"/>
                <a:cs typeface="Calibri Light"/>
              </a:rPr>
              <a:t>Demo Key</a:t>
            </a:r>
            <a:endParaRPr lang="en-US"/>
          </a:p>
        </p:txBody>
      </p:sp>
      <p:pic>
        <p:nvPicPr>
          <p:cNvPr id="4" name="Content Placeholder 3" descr="A close-up of a circuit board&#10;&#10;Description automatically generated">
            <a:extLst>
              <a:ext uri="{FF2B5EF4-FFF2-40B4-BE49-F238E27FC236}">
                <a16:creationId xmlns:a16="http://schemas.microsoft.com/office/drawing/2014/main" id="{799FFF82-2015-0ACB-8DE8-F6D439FA8AA1}"/>
              </a:ext>
            </a:extLst>
          </p:cNvPr>
          <p:cNvPicPr>
            <a:picLocks noGrp="1" noChangeAspect="1"/>
          </p:cNvPicPr>
          <p:nvPr>
            <p:ph idx="1"/>
          </p:nvPr>
        </p:nvPicPr>
        <p:blipFill>
          <a:blip r:embed="rId2"/>
          <a:stretch>
            <a:fillRect/>
          </a:stretch>
        </p:blipFill>
        <p:spPr>
          <a:xfrm>
            <a:off x="837988" y="1812493"/>
            <a:ext cx="3590791" cy="3238500"/>
          </a:xfrm>
        </p:spPr>
      </p:pic>
      <p:pic>
        <p:nvPicPr>
          <p:cNvPr id="6" name="Picture 5" descr="A black round device with a blue light&#10;&#10;Description automatically generated">
            <a:extLst>
              <a:ext uri="{FF2B5EF4-FFF2-40B4-BE49-F238E27FC236}">
                <a16:creationId xmlns:a16="http://schemas.microsoft.com/office/drawing/2014/main" id="{B0173429-5CAB-F411-F2FF-E804BBD0B03C}"/>
              </a:ext>
            </a:extLst>
          </p:cNvPr>
          <p:cNvPicPr>
            <a:picLocks noChangeAspect="1"/>
          </p:cNvPicPr>
          <p:nvPr/>
        </p:nvPicPr>
        <p:blipFill>
          <a:blip r:embed="rId3"/>
          <a:stretch>
            <a:fillRect/>
          </a:stretch>
        </p:blipFill>
        <p:spPr>
          <a:xfrm>
            <a:off x="7759538" y="1935246"/>
            <a:ext cx="2743200" cy="2493818"/>
          </a:xfrm>
          <a:prstGeom prst="rect">
            <a:avLst/>
          </a:prstGeom>
        </p:spPr>
      </p:pic>
      <p:sp>
        <p:nvSpPr>
          <p:cNvPr id="7" name="Arrow: Right 6">
            <a:extLst>
              <a:ext uri="{FF2B5EF4-FFF2-40B4-BE49-F238E27FC236}">
                <a16:creationId xmlns:a16="http://schemas.microsoft.com/office/drawing/2014/main" id="{0173F257-000A-5B46-C473-7924B788044B}"/>
              </a:ext>
            </a:extLst>
          </p:cNvPr>
          <p:cNvSpPr/>
          <p:nvPr/>
        </p:nvSpPr>
        <p:spPr>
          <a:xfrm>
            <a:off x="5194234" y="2944778"/>
            <a:ext cx="1803041" cy="4829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39A2A42-DBBF-FBA8-3D7B-30B484260F24}"/>
              </a:ext>
            </a:extLst>
          </p:cNvPr>
          <p:cNvSpPr txBox="1"/>
          <p:nvPr/>
        </p:nvSpPr>
        <p:spPr>
          <a:xfrm>
            <a:off x="1262653" y="504746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Beagle Bone Black</a:t>
            </a:r>
            <a:endParaRPr lang="en-US"/>
          </a:p>
        </p:txBody>
      </p:sp>
      <p:sp>
        <p:nvSpPr>
          <p:cNvPr id="8" name="TextBox 7">
            <a:extLst>
              <a:ext uri="{FF2B5EF4-FFF2-40B4-BE49-F238E27FC236}">
                <a16:creationId xmlns:a16="http://schemas.microsoft.com/office/drawing/2014/main" id="{EDCC8A0A-6A1A-FA38-702F-63C3B0D7837E}"/>
              </a:ext>
            </a:extLst>
          </p:cNvPr>
          <p:cNvSpPr txBox="1"/>
          <p:nvPr/>
        </p:nvSpPr>
        <p:spPr>
          <a:xfrm>
            <a:off x="7758545" y="46759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Home Automation Hub</a:t>
            </a:r>
          </a:p>
        </p:txBody>
      </p:sp>
    </p:spTree>
    <p:extLst>
      <p:ext uri="{BB962C8B-B14F-4D97-AF65-F5344CB8AC3E}">
        <p14:creationId xmlns:p14="http://schemas.microsoft.com/office/powerpoint/2010/main" val="2621271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hat's All Folks">
            <a:extLst>
              <a:ext uri="{FF2B5EF4-FFF2-40B4-BE49-F238E27FC236}">
                <a16:creationId xmlns:a16="http://schemas.microsoft.com/office/drawing/2014/main" id="{4D97D542-579B-85E8-5CD7-E14A7613F05C}"/>
              </a:ext>
            </a:extLst>
          </p:cNvPr>
          <p:cNvPicPr>
            <a:picLocks noChangeAspect="1"/>
          </p:cNvPicPr>
          <p:nvPr/>
        </p:nvPicPr>
        <p:blipFill rotWithShape="1">
          <a:blip r:embed="rId2"/>
          <a:srcRect t="9989" r="120" b="8388"/>
          <a:stretch/>
        </p:blipFill>
        <p:spPr>
          <a:xfrm>
            <a:off x="2625351" y="-783"/>
            <a:ext cx="6987927" cy="6864541"/>
          </a:xfrm>
          <a:prstGeom prst="rect">
            <a:avLst/>
          </a:prstGeom>
          <a:ln>
            <a:noFill/>
          </a:ln>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43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59697-05DA-AC68-F349-9A6DEB1DACEA}"/>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cs typeface="Calibri Light"/>
              </a:rPr>
              <a:t>The Problem</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9EFF30-5BC3-0784-993A-C4F13A211CD0}"/>
              </a:ext>
            </a:extLst>
          </p:cNvPr>
          <p:cNvGraphicFramePr>
            <a:graphicFrameLocks noGrp="1"/>
          </p:cNvGraphicFramePr>
          <p:nvPr>
            <p:ph idx="1"/>
            <p:extLst>
              <p:ext uri="{D42A27DB-BD31-4B8C-83A1-F6EECF244321}">
                <p14:modId xmlns:p14="http://schemas.microsoft.com/office/powerpoint/2010/main" val="1985806992"/>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8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9713946-D10C-048C-6DB9-37BBD07D47B2}"/>
              </a:ext>
            </a:extLst>
          </p:cNvPr>
          <p:cNvSpPr>
            <a:spLocks noGrp="1"/>
          </p:cNvSpPr>
          <p:nvPr>
            <p:ph type="title"/>
          </p:nvPr>
        </p:nvSpPr>
        <p:spPr>
          <a:xfrm>
            <a:off x="479394" y="1070800"/>
            <a:ext cx="3939688" cy="5583126"/>
          </a:xfrm>
        </p:spPr>
        <p:txBody>
          <a:bodyPr>
            <a:normAutofit/>
          </a:bodyPr>
          <a:lstStyle/>
          <a:p>
            <a:pPr algn="r"/>
            <a:r>
              <a:rPr lang="en-US" sz="8000">
                <a:cs typeface="Calibri Light"/>
              </a:rPr>
              <a:t>Our solution</a:t>
            </a:r>
            <a:endParaRPr lang="en-US" sz="8000"/>
          </a:p>
        </p:txBody>
      </p:sp>
      <p:cxnSp>
        <p:nvCxnSpPr>
          <p:cNvPr id="21" name="Straight Connector 2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8CB3CF30-11CE-D311-ED66-B0F826105392}"/>
              </a:ext>
            </a:extLst>
          </p:cNvPr>
          <p:cNvGraphicFramePr>
            <a:graphicFrameLocks noGrp="1"/>
          </p:cNvGraphicFramePr>
          <p:nvPr>
            <p:ph idx="1"/>
            <p:extLst>
              <p:ext uri="{D42A27DB-BD31-4B8C-83A1-F6EECF244321}">
                <p14:modId xmlns:p14="http://schemas.microsoft.com/office/powerpoint/2010/main" val="318720929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91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5EC6B-EEE0-7549-86CB-398D5785EF39}"/>
              </a:ext>
            </a:extLst>
          </p:cNvPr>
          <p:cNvSpPr>
            <a:spLocks noGrp="1"/>
          </p:cNvSpPr>
          <p:nvPr>
            <p:ph type="title"/>
          </p:nvPr>
        </p:nvSpPr>
        <p:spPr>
          <a:xfrm>
            <a:off x="572493" y="238539"/>
            <a:ext cx="11018520" cy="1434415"/>
          </a:xfrm>
        </p:spPr>
        <p:txBody>
          <a:bodyPr anchor="b">
            <a:normAutofit/>
          </a:bodyPr>
          <a:lstStyle/>
          <a:p>
            <a:r>
              <a:rPr lang="en-US" sz="5400">
                <a:cs typeface="Calibri Light"/>
              </a:rPr>
              <a:t>Market/Competition</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6DC781-5941-DAB7-C245-62159A0280BC}"/>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2200">
                <a:cs typeface="Calibri"/>
              </a:rPr>
              <a:t>Google: Google makes many IoT devices that can be used in a residential setting. They have door sensors, window sensors, smart hubs, etc.</a:t>
            </a:r>
          </a:p>
          <a:p>
            <a:r>
              <a:rPr lang="en-US" sz="2200">
                <a:cs typeface="Calibri"/>
              </a:rPr>
              <a:t>Amazon: Creator of Alexa, a massively popular and useful device that can be used to control items in a home or business. They also provide their own IoT service.</a:t>
            </a:r>
          </a:p>
          <a:p>
            <a:r>
              <a:rPr lang="en-US" sz="2200">
                <a:cs typeface="Calibri"/>
              </a:rPr>
              <a:t>LG: Creator of </a:t>
            </a:r>
            <a:r>
              <a:rPr lang="en-US" sz="2200" err="1">
                <a:cs typeface="Calibri"/>
              </a:rPr>
              <a:t>ThinQ</a:t>
            </a:r>
            <a:r>
              <a:rPr lang="en-US" sz="2200">
                <a:cs typeface="Calibri"/>
              </a:rPr>
              <a:t>, an application that can be used to control appliances in a home.</a:t>
            </a:r>
          </a:p>
          <a:p>
            <a:r>
              <a:rPr lang="en-US" sz="2200">
                <a:cs typeface="Calibri"/>
              </a:rPr>
              <a:t>Samsung: Samsung makes many IoT devices, mainly for entertainment. They released Bixby, a service that can be used on smartphones or household appliances.</a:t>
            </a:r>
          </a:p>
          <a:p>
            <a:endParaRPr lang="en-US" sz="2200">
              <a:cs typeface="Calibri"/>
            </a:endParaRPr>
          </a:p>
        </p:txBody>
      </p:sp>
      <p:pic>
        <p:nvPicPr>
          <p:cNvPr id="14" name="Picture 13" descr="Person watching empty phone">
            <a:extLst>
              <a:ext uri="{FF2B5EF4-FFF2-40B4-BE49-F238E27FC236}">
                <a16:creationId xmlns:a16="http://schemas.microsoft.com/office/drawing/2014/main" id="{1CAFEA39-DEE7-165E-E97B-AB928F666C3C}"/>
              </a:ext>
            </a:extLst>
          </p:cNvPr>
          <p:cNvPicPr>
            <a:picLocks noChangeAspect="1"/>
          </p:cNvPicPr>
          <p:nvPr/>
        </p:nvPicPr>
        <p:blipFill rotWithShape="1">
          <a:blip r:embed="rId2"/>
          <a:srcRect l="32686" r="3098" b="2"/>
          <a:stretch/>
        </p:blipFill>
        <p:spPr>
          <a:xfrm>
            <a:off x="7675658" y="2093976"/>
            <a:ext cx="3941064" cy="4096512"/>
          </a:xfrm>
          <a:prstGeom prst="rect">
            <a:avLst/>
          </a:prstGeom>
        </p:spPr>
      </p:pic>
    </p:spTree>
    <p:extLst>
      <p:ext uri="{BB962C8B-B14F-4D97-AF65-F5344CB8AC3E}">
        <p14:creationId xmlns:p14="http://schemas.microsoft.com/office/powerpoint/2010/main" val="3075892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BD725-B4E7-7945-244D-41C5D7352E73}"/>
              </a:ext>
            </a:extLst>
          </p:cNvPr>
          <p:cNvSpPr>
            <a:spLocks noGrp="1"/>
          </p:cNvSpPr>
          <p:nvPr>
            <p:ph type="title"/>
          </p:nvPr>
        </p:nvSpPr>
        <p:spPr>
          <a:xfrm>
            <a:off x="838201" y="365125"/>
            <a:ext cx="5251316" cy="1807305"/>
          </a:xfrm>
        </p:spPr>
        <p:txBody>
          <a:bodyPr>
            <a:normAutofit/>
          </a:bodyPr>
          <a:lstStyle/>
          <a:p>
            <a:r>
              <a:rPr lang="en-US">
                <a:cs typeface="Calibri Light"/>
              </a:rPr>
              <a:t>Our Unique Features</a:t>
            </a:r>
            <a:endParaRPr lang="en-US"/>
          </a:p>
        </p:txBody>
      </p:sp>
      <p:sp>
        <p:nvSpPr>
          <p:cNvPr id="3" name="Content Placeholder 2">
            <a:extLst>
              <a:ext uri="{FF2B5EF4-FFF2-40B4-BE49-F238E27FC236}">
                <a16:creationId xmlns:a16="http://schemas.microsoft.com/office/drawing/2014/main" id="{C94A9E43-072A-EC26-F230-B0E302500287}"/>
              </a:ext>
            </a:extLst>
          </p:cNvPr>
          <p:cNvSpPr>
            <a:spLocks noGrp="1"/>
          </p:cNvSpPr>
          <p:nvPr>
            <p:ph idx="1"/>
          </p:nvPr>
        </p:nvSpPr>
        <p:spPr>
          <a:xfrm>
            <a:off x="838200" y="2333297"/>
            <a:ext cx="4619621" cy="3843666"/>
          </a:xfrm>
        </p:spPr>
        <p:txBody>
          <a:bodyPr vert="horz" lIns="91440" tIns="45720" rIns="91440" bIns="45720" rtlCol="0" anchor="t">
            <a:normAutofit/>
          </a:bodyPr>
          <a:lstStyle/>
          <a:p>
            <a:r>
              <a:rPr lang="en-US" sz="2000">
                <a:cs typeface="Calibri"/>
              </a:rPr>
              <a:t>We provide a centralized user interface that will allow the user to control multiple automated systems (locks, lights, temperature) in the same place.</a:t>
            </a:r>
          </a:p>
          <a:p>
            <a:r>
              <a:rPr lang="en-US" sz="2000">
                <a:cs typeface="Calibri"/>
              </a:rPr>
              <a:t>Our product operates on a localized server. You don't have to worry about a 3rd party having access to sensitive information such as when your doors are unlocked. </a:t>
            </a:r>
          </a:p>
        </p:txBody>
      </p:sp>
      <p:pic>
        <p:nvPicPr>
          <p:cNvPr id="5" name="Picture 4" descr="Light from open door">
            <a:extLst>
              <a:ext uri="{FF2B5EF4-FFF2-40B4-BE49-F238E27FC236}">
                <a16:creationId xmlns:a16="http://schemas.microsoft.com/office/drawing/2014/main" id="{B8B17A55-409A-98C3-87C7-BAC4C1E4675A}"/>
              </a:ext>
            </a:extLst>
          </p:cNvPr>
          <p:cNvPicPr>
            <a:picLocks noChangeAspect="1"/>
          </p:cNvPicPr>
          <p:nvPr/>
        </p:nvPicPr>
        <p:blipFill rotWithShape="1">
          <a:blip r:embed="rId2"/>
          <a:srcRect l="40179" r="8580" b="8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8074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38EBC2-0B11-4732-8715-799409C4A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99AE79-796F-ECC0-2DB7-9B8E0C4F794A}"/>
              </a:ext>
            </a:extLst>
          </p:cNvPr>
          <p:cNvSpPr>
            <a:spLocks noGrp="1"/>
          </p:cNvSpPr>
          <p:nvPr>
            <p:ph type="ctrTitle"/>
          </p:nvPr>
        </p:nvSpPr>
        <p:spPr>
          <a:xfrm>
            <a:off x="1578043" y="590062"/>
            <a:ext cx="6780948" cy="2849376"/>
          </a:xfrm>
        </p:spPr>
        <p:txBody>
          <a:bodyPr>
            <a:normAutofit/>
          </a:bodyPr>
          <a:lstStyle/>
          <a:p>
            <a:pPr algn="l"/>
            <a:r>
              <a:rPr lang="en-US" sz="5600">
                <a:solidFill>
                  <a:srgbClr val="FFFFFF"/>
                </a:solidFill>
                <a:cs typeface="Calibri Light"/>
              </a:rPr>
              <a:t>Enough With Business, We Are Engineers</a:t>
            </a:r>
            <a:endParaRPr lang="en-US" sz="5600">
              <a:solidFill>
                <a:srgbClr val="FFFFFF"/>
              </a:solidFill>
            </a:endParaRP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7" name="Graphic 6" descr="Robot">
            <a:extLst>
              <a:ext uri="{FF2B5EF4-FFF2-40B4-BE49-F238E27FC236}">
                <a16:creationId xmlns:a16="http://schemas.microsoft.com/office/drawing/2014/main" id="{3646840B-0954-74E9-A1B9-7400E10AE2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9437" y="2364538"/>
            <a:ext cx="3948572" cy="3948572"/>
          </a:xfrm>
          <a:prstGeom prst="rect">
            <a:avLst/>
          </a:prstGeom>
        </p:spPr>
      </p:pic>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20768" y="229592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9518" y="275600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003" y="634483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83431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1" name="Group 30">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19" name="Rectangle 18">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Freeform: Shape 32">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4" name="Rectangle 33">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97F5D40-D642-2B81-66A6-96B3C00F5211}"/>
              </a:ext>
            </a:extLst>
          </p:cNvPr>
          <p:cNvSpPr>
            <a:spLocks noGrp="1"/>
          </p:cNvSpPr>
          <p:nvPr>
            <p:ph type="title"/>
          </p:nvPr>
        </p:nvSpPr>
        <p:spPr>
          <a:xfrm>
            <a:off x="1056969" y="2819400"/>
            <a:ext cx="3581399" cy="1216153"/>
          </a:xfrm>
        </p:spPr>
        <p:txBody>
          <a:bodyPr vert="horz" lIns="91440" tIns="45720" rIns="91440" bIns="45720" rtlCol="0" anchor="t">
            <a:normAutofit/>
          </a:bodyPr>
          <a:lstStyle/>
          <a:p>
            <a:r>
              <a:rPr lang="en-US" sz="4000" kern="1200">
                <a:latin typeface="+mj-lt"/>
                <a:ea typeface="+mj-ea"/>
                <a:cs typeface="+mj-cs"/>
              </a:rPr>
              <a:t>Our Final Product System</a:t>
            </a:r>
          </a:p>
        </p:txBody>
      </p:sp>
      <p:pic>
        <p:nvPicPr>
          <p:cNvPr id="3" name="Picture 2" descr="A diagram of a network&#10;&#10;Description automatically generated">
            <a:extLst>
              <a:ext uri="{FF2B5EF4-FFF2-40B4-BE49-F238E27FC236}">
                <a16:creationId xmlns:a16="http://schemas.microsoft.com/office/drawing/2014/main" id="{222792B0-A9FF-A2A3-54F0-279ADD7D85B4}"/>
              </a:ext>
            </a:extLst>
          </p:cNvPr>
          <p:cNvPicPr>
            <a:picLocks noChangeAspect="1"/>
          </p:cNvPicPr>
          <p:nvPr/>
        </p:nvPicPr>
        <p:blipFill>
          <a:blip r:embed="rId2"/>
          <a:stretch>
            <a:fillRect/>
          </a:stretch>
        </p:blipFill>
        <p:spPr>
          <a:xfrm>
            <a:off x="4354606" y="988541"/>
            <a:ext cx="7550523" cy="4880920"/>
          </a:xfrm>
          <a:prstGeom prst="rect">
            <a:avLst/>
          </a:prstGeom>
        </p:spPr>
      </p:pic>
    </p:spTree>
    <p:extLst>
      <p:ext uri="{BB962C8B-B14F-4D97-AF65-F5344CB8AC3E}">
        <p14:creationId xmlns:p14="http://schemas.microsoft.com/office/powerpoint/2010/main" val="215705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and question mark">
            <a:extLst>
              <a:ext uri="{FF2B5EF4-FFF2-40B4-BE49-F238E27FC236}">
                <a16:creationId xmlns:a16="http://schemas.microsoft.com/office/drawing/2014/main" id="{80A333BF-4F28-6CB9-1EB6-3E0AD7E9AD1D}"/>
              </a:ext>
            </a:extLst>
          </p:cNvPr>
          <p:cNvPicPr>
            <a:picLocks noChangeAspect="1"/>
          </p:cNvPicPr>
          <p:nvPr/>
        </p:nvPicPr>
        <p:blipFill rotWithShape="1">
          <a:blip r:embed="rId2"/>
          <a:srcRect l="9426" t="9092" r="25933" b="-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980D4F-96A5-41C1-D057-43E090EBC74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How are we demonstrating our system?</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87B137B-8DF3-A3E3-F0A8-D10994AA9E7F}"/>
              </a:ext>
            </a:extLst>
          </p:cNvPr>
          <p:cNvSpPr txBox="1"/>
          <p:nvPr/>
        </p:nvSpPr>
        <p:spPr>
          <a:xfrm>
            <a:off x="313403" y="4442951"/>
            <a:ext cx="57149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Using our phone application, we will send various commands to our Server to relay to our local Raspberries Pis. These Raspberry Pis will be sending and receiving data to do the following: read the temperature, turn a heating pad on and off, control lights, and lock or unlock a door (represented with a servo motor).</a:t>
            </a:r>
          </a:p>
        </p:txBody>
      </p:sp>
    </p:spTree>
    <p:extLst>
      <p:ext uri="{BB962C8B-B14F-4D97-AF65-F5344CB8AC3E}">
        <p14:creationId xmlns:p14="http://schemas.microsoft.com/office/powerpoint/2010/main" val="159565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07B8-95A5-F78F-5EB8-7FEA37F2B9A4}"/>
              </a:ext>
            </a:extLst>
          </p:cNvPr>
          <p:cNvSpPr>
            <a:spLocks noGrp="1"/>
          </p:cNvSpPr>
          <p:nvPr>
            <p:ph type="title"/>
          </p:nvPr>
        </p:nvSpPr>
        <p:spPr/>
        <p:txBody>
          <a:bodyPr/>
          <a:lstStyle/>
          <a:p>
            <a:r>
              <a:rPr lang="en-US">
                <a:cs typeface="Calibri Light"/>
              </a:rPr>
              <a:t>Demo Key</a:t>
            </a:r>
            <a:endParaRPr lang="en-US"/>
          </a:p>
        </p:txBody>
      </p:sp>
      <p:pic>
        <p:nvPicPr>
          <p:cNvPr id="4" name="Content Placeholder 3" descr="A blue plastic device with a white handle&#10;&#10;Description automatically generated">
            <a:extLst>
              <a:ext uri="{FF2B5EF4-FFF2-40B4-BE49-F238E27FC236}">
                <a16:creationId xmlns:a16="http://schemas.microsoft.com/office/drawing/2014/main" id="{86BC1FFF-6686-2AB9-6D17-F4EABA921E7C}"/>
              </a:ext>
            </a:extLst>
          </p:cNvPr>
          <p:cNvPicPr>
            <a:picLocks noGrp="1" noChangeAspect="1"/>
          </p:cNvPicPr>
          <p:nvPr>
            <p:ph idx="1"/>
          </p:nvPr>
        </p:nvPicPr>
        <p:blipFill>
          <a:blip r:embed="rId2"/>
          <a:stretch>
            <a:fillRect/>
          </a:stretch>
        </p:blipFill>
        <p:spPr>
          <a:xfrm>
            <a:off x="1612316" y="1426898"/>
            <a:ext cx="1696659" cy="1651448"/>
          </a:xfrm>
        </p:spPr>
      </p:pic>
      <p:pic>
        <p:nvPicPr>
          <p:cNvPr id="5" name="Picture 4">
            <a:extLst>
              <a:ext uri="{FF2B5EF4-FFF2-40B4-BE49-F238E27FC236}">
                <a16:creationId xmlns:a16="http://schemas.microsoft.com/office/drawing/2014/main" id="{97666AC0-055C-6A10-8793-4C25E257266F}"/>
              </a:ext>
            </a:extLst>
          </p:cNvPr>
          <p:cNvPicPr>
            <a:picLocks noChangeAspect="1"/>
          </p:cNvPicPr>
          <p:nvPr/>
        </p:nvPicPr>
        <p:blipFill>
          <a:blip r:embed="rId3"/>
          <a:stretch>
            <a:fillRect/>
          </a:stretch>
        </p:blipFill>
        <p:spPr>
          <a:xfrm>
            <a:off x="1301839" y="3991989"/>
            <a:ext cx="2322491" cy="1909428"/>
          </a:xfrm>
          <a:prstGeom prst="rect">
            <a:avLst/>
          </a:prstGeom>
        </p:spPr>
      </p:pic>
      <p:sp>
        <p:nvSpPr>
          <p:cNvPr id="7" name="Arrow: Right 6">
            <a:extLst>
              <a:ext uri="{FF2B5EF4-FFF2-40B4-BE49-F238E27FC236}">
                <a16:creationId xmlns:a16="http://schemas.microsoft.com/office/drawing/2014/main" id="{A0ADB29E-92B3-F1B8-7D6A-E6BD219E78C8}"/>
              </a:ext>
            </a:extLst>
          </p:cNvPr>
          <p:cNvSpPr/>
          <p:nvPr/>
        </p:nvSpPr>
        <p:spPr>
          <a:xfrm>
            <a:off x="4999482" y="2010487"/>
            <a:ext cx="1577661" cy="4829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3532AAF-BB3C-746E-2AEF-08B087D7CEDB}"/>
              </a:ext>
            </a:extLst>
          </p:cNvPr>
          <p:cNvSpPr/>
          <p:nvPr/>
        </p:nvSpPr>
        <p:spPr>
          <a:xfrm>
            <a:off x="4995505" y="4577224"/>
            <a:ext cx="1577661" cy="4829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oor knob&#10;&#10;Description automatically generated">
            <a:extLst>
              <a:ext uri="{FF2B5EF4-FFF2-40B4-BE49-F238E27FC236}">
                <a16:creationId xmlns:a16="http://schemas.microsoft.com/office/drawing/2014/main" id="{B42B04DC-AA0B-3D21-1F00-3F5E25A1D82D}"/>
              </a:ext>
            </a:extLst>
          </p:cNvPr>
          <p:cNvPicPr>
            <a:picLocks noChangeAspect="1"/>
          </p:cNvPicPr>
          <p:nvPr/>
        </p:nvPicPr>
        <p:blipFill>
          <a:blip r:embed="rId4"/>
          <a:stretch>
            <a:fillRect/>
          </a:stretch>
        </p:blipFill>
        <p:spPr>
          <a:xfrm>
            <a:off x="7977733" y="1239410"/>
            <a:ext cx="2372227" cy="2027140"/>
          </a:xfrm>
          <a:prstGeom prst="rect">
            <a:avLst/>
          </a:prstGeom>
        </p:spPr>
      </p:pic>
      <p:pic>
        <p:nvPicPr>
          <p:cNvPr id="11" name="Picture 10" descr="A light bulb with a silver base&#10;&#10;Description automatically generated">
            <a:extLst>
              <a:ext uri="{FF2B5EF4-FFF2-40B4-BE49-F238E27FC236}">
                <a16:creationId xmlns:a16="http://schemas.microsoft.com/office/drawing/2014/main" id="{17FD29D0-6A02-A56B-5ACC-A80123514418}"/>
              </a:ext>
            </a:extLst>
          </p:cNvPr>
          <p:cNvPicPr>
            <a:picLocks noChangeAspect="1"/>
          </p:cNvPicPr>
          <p:nvPr/>
        </p:nvPicPr>
        <p:blipFill>
          <a:blip r:embed="rId5"/>
          <a:stretch>
            <a:fillRect/>
          </a:stretch>
        </p:blipFill>
        <p:spPr>
          <a:xfrm>
            <a:off x="8434899" y="3673894"/>
            <a:ext cx="1455822" cy="2287504"/>
          </a:xfrm>
          <a:prstGeom prst="rect">
            <a:avLst/>
          </a:prstGeom>
        </p:spPr>
      </p:pic>
      <p:sp>
        <p:nvSpPr>
          <p:cNvPr id="6" name="TextBox 5">
            <a:extLst>
              <a:ext uri="{FF2B5EF4-FFF2-40B4-BE49-F238E27FC236}">
                <a16:creationId xmlns:a16="http://schemas.microsoft.com/office/drawing/2014/main" id="{D3F18F97-5C8B-A8C3-14E5-D59FD294A950}"/>
              </a:ext>
            </a:extLst>
          </p:cNvPr>
          <p:cNvSpPr txBox="1"/>
          <p:nvPr/>
        </p:nvSpPr>
        <p:spPr>
          <a:xfrm>
            <a:off x="1089471" y="577797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Light Emitting Diode</a:t>
            </a:r>
          </a:p>
        </p:txBody>
      </p:sp>
      <p:sp>
        <p:nvSpPr>
          <p:cNvPr id="12" name="TextBox 11">
            <a:extLst>
              <a:ext uri="{FF2B5EF4-FFF2-40B4-BE49-F238E27FC236}">
                <a16:creationId xmlns:a16="http://schemas.microsoft.com/office/drawing/2014/main" id="{2F21D604-FFE9-E73E-CD4E-7A890EED0F35}"/>
              </a:ext>
            </a:extLst>
          </p:cNvPr>
          <p:cNvSpPr txBox="1"/>
          <p:nvPr/>
        </p:nvSpPr>
        <p:spPr>
          <a:xfrm>
            <a:off x="1089471" y="32463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Servo Motor</a:t>
            </a:r>
          </a:p>
        </p:txBody>
      </p:sp>
      <p:sp>
        <p:nvSpPr>
          <p:cNvPr id="14" name="TextBox 13">
            <a:extLst>
              <a:ext uri="{FF2B5EF4-FFF2-40B4-BE49-F238E27FC236}">
                <a16:creationId xmlns:a16="http://schemas.microsoft.com/office/drawing/2014/main" id="{432BD0CE-852D-1CED-9483-46ED5F6D6C8D}"/>
              </a:ext>
            </a:extLst>
          </p:cNvPr>
          <p:cNvSpPr txBox="1"/>
          <p:nvPr/>
        </p:nvSpPr>
        <p:spPr>
          <a:xfrm>
            <a:off x="7790033" y="330304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Door Lock</a:t>
            </a:r>
          </a:p>
        </p:txBody>
      </p:sp>
      <p:sp>
        <p:nvSpPr>
          <p:cNvPr id="16" name="TextBox 15">
            <a:extLst>
              <a:ext uri="{FF2B5EF4-FFF2-40B4-BE49-F238E27FC236}">
                <a16:creationId xmlns:a16="http://schemas.microsoft.com/office/drawing/2014/main" id="{431AB000-E68A-33AF-8E5E-2FAB95B613FF}"/>
              </a:ext>
            </a:extLst>
          </p:cNvPr>
          <p:cNvSpPr txBox="1"/>
          <p:nvPr/>
        </p:nvSpPr>
        <p:spPr>
          <a:xfrm>
            <a:off x="7790032" y="596690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Light Bulb</a:t>
            </a:r>
          </a:p>
        </p:txBody>
      </p:sp>
    </p:spTree>
    <p:extLst>
      <p:ext uri="{BB962C8B-B14F-4D97-AF65-F5344CB8AC3E}">
        <p14:creationId xmlns:p14="http://schemas.microsoft.com/office/powerpoint/2010/main" val="41997702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Switches Make Fixes</vt:lpstr>
      <vt:lpstr>The Problem</vt:lpstr>
      <vt:lpstr>Our solution</vt:lpstr>
      <vt:lpstr>Market/Competition</vt:lpstr>
      <vt:lpstr>Our Unique Features</vt:lpstr>
      <vt:lpstr>Enough With Business, We Are Engineers</vt:lpstr>
      <vt:lpstr>Our Final Product System</vt:lpstr>
      <vt:lpstr>How are we demonstrating our system?</vt:lpstr>
      <vt:lpstr>Demo Key</vt:lpstr>
      <vt:lpstr>Demo Key</vt:lpstr>
      <vt:lpstr>Demo Key</vt:lpstr>
      <vt:lpstr>Demo Key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13</cp:revision>
  <dcterms:created xsi:type="dcterms:W3CDTF">2023-11-28T23:15:34Z</dcterms:created>
  <dcterms:modified xsi:type="dcterms:W3CDTF">2023-11-30T22:34:31Z</dcterms:modified>
</cp:coreProperties>
</file>